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13716000" cx="24377650"/>
  <p:notesSz cx="6858000" cy="9144000"/>
  <p:embeddedFontLst>
    <p:embeddedFont>
      <p:font typeface="Proxima Nova"/>
      <p:regular r:id="rId41"/>
      <p:bold r:id="rId42"/>
      <p:italic r:id="rId43"/>
      <p:boldItalic r:id="rId44"/>
    </p:embeddedFont>
    <p:embeddedFont>
      <p:font typeface="Roboto Medium"/>
      <p:regular r:id="rId45"/>
      <p:bold r:id="rId46"/>
      <p:italic r:id="rId47"/>
      <p:boldItalic r:id="rId48"/>
    </p:embeddedFont>
    <p:embeddedFont>
      <p:font typeface="Roboto"/>
      <p:regular r:id="rId49"/>
      <p:bold r:id="rId50"/>
      <p:italic r:id="rId51"/>
      <p:boldItalic r:id="rId52"/>
    </p:embeddedFont>
    <p:embeddedFont>
      <p:font typeface="Lato Light"/>
      <p:regular r:id="rId53"/>
      <p:bold r:id="rId54"/>
      <p:italic r:id="rId55"/>
      <p:boldItalic r:id="rId56"/>
    </p:embeddedFont>
    <p:embeddedFont>
      <p:font typeface="Roboto Light"/>
      <p:regular r:id="rId57"/>
      <p:bold r:id="rId58"/>
      <p:italic r:id="rId59"/>
      <p:boldItalic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958">
          <p15:clr>
            <a:srgbClr val="A4A3A4"/>
          </p15:clr>
        </p15:guide>
        <p15:guide id="2" orient="horz" pos="8160">
          <p15:clr>
            <a:srgbClr val="A4A3A4"/>
          </p15:clr>
        </p15:guide>
        <p15:guide id="3" orient="horz" pos="480">
          <p15:clr>
            <a:srgbClr val="A4A3A4"/>
          </p15:clr>
        </p15:guide>
        <p15:guide id="4" pos="14398">
          <p15:clr>
            <a:srgbClr val="A4A3A4"/>
          </p15:clr>
        </p15:guide>
        <p15:guide id="5" orient="horz" pos="309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B7A683D-4E86-4EFE-A2CB-C0DEA03F058A}">
  <a:tblStyle styleId="{4B7A683D-4E86-4EFE-A2CB-C0DEA03F058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958"/>
        <p:guide pos="8160" orient="horz"/>
        <p:guide pos="480" orient="horz"/>
        <p:guide pos="14398"/>
        <p:guide pos="309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ProximaNova-bold.fntdata"/><Relationship Id="rId41" Type="http://schemas.openxmlformats.org/officeDocument/2006/relationships/font" Target="fonts/ProximaNova-regular.fntdata"/><Relationship Id="rId44" Type="http://schemas.openxmlformats.org/officeDocument/2006/relationships/font" Target="fonts/ProximaNova-boldItalic.fntdata"/><Relationship Id="rId43" Type="http://schemas.openxmlformats.org/officeDocument/2006/relationships/font" Target="fonts/ProximaNova-italic.fntdata"/><Relationship Id="rId46" Type="http://schemas.openxmlformats.org/officeDocument/2006/relationships/font" Target="fonts/RobotoMedium-bold.fntdata"/><Relationship Id="rId45" Type="http://schemas.openxmlformats.org/officeDocument/2006/relationships/font" Target="fonts/RobotoMediu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RobotoMedium-boldItalic.fntdata"/><Relationship Id="rId47" Type="http://schemas.openxmlformats.org/officeDocument/2006/relationships/font" Target="fonts/RobotoMedium-italic.fntdata"/><Relationship Id="rId49"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RobotoLight-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italic.fntdata"/><Relationship Id="rId50" Type="http://schemas.openxmlformats.org/officeDocument/2006/relationships/font" Target="fonts/Roboto-bold.fntdata"/><Relationship Id="rId53" Type="http://schemas.openxmlformats.org/officeDocument/2006/relationships/font" Target="fonts/LatoLight-regular.fntdata"/><Relationship Id="rId52" Type="http://schemas.openxmlformats.org/officeDocument/2006/relationships/font" Target="fonts/Roboto-boldItalic.fntdata"/><Relationship Id="rId11" Type="http://schemas.openxmlformats.org/officeDocument/2006/relationships/slide" Target="slides/slide5.xml"/><Relationship Id="rId55" Type="http://schemas.openxmlformats.org/officeDocument/2006/relationships/font" Target="fonts/LatoLight-italic.fntdata"/><Relationship Id="rId10" Type="http://schemas.openxmlformats.org/officeDocument/2006/relationships/slide" Target="slides/slide4.xml"/><Relationship Id="rId54" Type="http://schemas.openxmlformats.org/officeDocument/2006/relationships/font" Target="fonts/LatoLight-bold.fntdata"/><Relationship Id="rId13" Type="http://schemas.openxmlformats.org/officeDocument/2006/relationships/slide" Target="slides/slide7.xml"/><Relationship Id="rId57" Type="http://schemas.openxmlformats.org/officeDocument/2006/relationships/font" Target="fonts/RobotoLight-regular.fntdata"/><Relationship Id="rId12" Type="http://schemas.openxmlformats.org/officeDocument/2006/relationships/slide" Target="slides/slide6.xml"/><Relationship Id="rId56" Type="http://schemas.openxmlformats.org/officeDocument/2006/relationships/font" Target="fonts/LatoLight-boldItalic.fntdata"/><Relationship Id="rId15" Type="http://schemas.openxmlformats.org/officeDocument/2006/relationships/slide" Target="slides/slide9.xml"/><Relationship Id="rId59" Type="http://schemas.openxmlformats.org/officeDocument/2006/relationships/font" Target="fonts/RobotoLight-italic.fntdata"/><Relationship Id="rId14" Type="http://schemas.openxmlformats.org/officeDocument/2006/relationships/slide" Target="slides/slide8.xml"/><Relationship Id="rId58" Type="http://schemas.openxmlformats.org/officeDocument/2006/relationships/font" Target="fonts/RobotoLight-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720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7200"/>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1pPr>
            <a:lvl2pPr indent="-228600" lvl="1" marL="9144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2pPr>
            <a:lvl3pPr indent="-228600" lvl="2" marL="13716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3pPr>
            <a:lvl4pPr indent="-228600" lvl="3" marL="18288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4pPr>
            <a:lvl5pPr indent="-228600" lvl="4" marL="2286000" marR="0" rtl="0" algn="l">
              <a:spcBef>
                <a:spcPts val="0"/>
              </a:spcBef>
              <a:spcAft>
                <a:spcPts val="0"/>
              </a:spcAft>
              <a:buSzPts val="1400"/>
              <a:buNone/>
              <a:defRPr b="0" i="0" sz="2400" u="none" cap="none" strike="noStrike">
                <a:solidFill>
                  <a:schemeClr val="dk1"/>
                </a:solidFill>
                <a:latin typeface="Lato Light"/>
                <a:ea typeface="Lato Light"/>
                <a:cs typeface="Lato Light"/>
                <a:sym typeface="Lato Light"/>
              </a:defRPr>
            </a:lvl5pPr>
            <a:lvl6pPr indent="-228600" lvl="5" marL="27432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24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7200"/>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Lato Light"/>
                <a:ea typeface="Lato Light"/>
                <a:cs typeface="Lato Light"/>
                <a:sym typeface="Lato Light"/>
              </a:defRPr>
            </a:lvl1pPr>
            <a:lvl2pPr lvl="1"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36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Lato Light"/>
                <a:ea typeface="Lato Light"/>
                <a:cs typeface="Lato Light"/>
                <a:sym typeface="Lato Light"/>
              </a:rPr>
              <a:t>‹#›</a:t>
            </a:fld>
            <a:endParaRPr b="0" i="0" sz="1200" u="none" cap="none" strike="noStrike">
              <a:solidFill>
                <a:schemeClr val="dk1"/>
              </a:solidFill>
              <a:latin typeface="Lato Light"/>
              <a:ea typeface="Lato Light"/>
              <a:cs typeface="Lato Light"/>
              <a:sym typeface="Lato Light"/>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630a814dc5_0_5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630a814dc5_0_5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edacafa26d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edacafa26d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8bd883d690_0_1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8bd883d690_0_1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ec0fbd2860_0_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ec0fbd2860_0_3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0" name="Google Shape;220;gec0fbd2860_0_3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ec0fbd2860_0_5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ec0fbd2860_0_5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ede77d5ba8_0_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ede77d5ba8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fccc78a4db_0_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fccc78a4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1dc1495bd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1dc1495bdb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62" name="Google Shape;262;g11dc1495bdb_0_0: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1dc1495bdb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11dc1495bdb_0_1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73" name="Google Shape;273;g11dc1495bdb_0_16: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edacafa26d_0_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edacafa26d_0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edacafa26d_0_2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edacafa26d_0_2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e09e24a58b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09e24a58b_0_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1" name="Google Shape;131;ge09e24a58b_0_1: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edacafa26d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edacafa26d_0_3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1" name="Google Shape;301;gedacafa26d_0_3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ede77d5ba8_0_1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ede77d5ba8_0_1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fccc78a4db_0_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fccc78a4db_0_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11dc1495bdb_0_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11dc1495bdb_0_3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1" name="Google Shape;331;g11dc1495bdb_0_32: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8bd883d690_5_513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8bd883d690_5_513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6" name="Shape 346"/>
        <p:cNvGrpSpPr/>
        <p:nvPr/>
      </p:nvGrpSpPr>
      <p:grpSpPr>
        <a:xfrm>
          <a:off x="0" y="0"/>
          <a:ext cx="0" cy="0"/>
          <a:chOff x="0" y="0"/>
          <a:chExt cx="0" cy="0"/>
        </a:xfrm>
      </p:grpSpPr>
      <p:sp>
        <p:nvSpPr>
          <p:cNvPr id="347" name="Google Shape;347;gec0fbd2860_0_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48" name="Google Shape;348;gec0fbd2860_0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ede77d5ba8_0_5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ede77d5ba8_0_5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0" name="Shape 360"/>
        <p:cNvGrpSpPr/>
        <p:nvPr/>
      </p:nvGrpSpPr>
      <p:grpSpPr>
        <a:xfrm>
          <a:off x="0" y="0"/>
          <a:ext cx="0" cy="0"/>
          <a:chOff x="0" y="0"/>
          <a:chExt cx="0" cy="0"/>
        </a:xfrm>
      </p:grpSpPr>
      <p:sp>
        <p:nvSpPr>
          <p:cNvPr id="361" name="Google Shape;361;gede77d5ba8_0_46: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62" name="Google Shape;362;gede77d5ba8_0_46: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edacafa26d_0_8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edacafa26d_0_8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edacafa26d_0_6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76" name="Google Shape;376;gedacafa26d_0_6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8bd883d690_5_41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bd883d690_5_41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ede77d5ba8_0_64: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ede77d5ba8_0_6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ede77d5ba8_0_5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ede77d5ba8_0_5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edacafa26d_0_95: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edacafa26d_0_95: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8bd883d690_5_5142: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8bd883d690_5_5142: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edacafa26d_0_101: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edacafa26d_0_101: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8bd883d690_0_28: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8bd883d690_0_28: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3077ada377_1_0: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3077ada377_1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3077ada377_1_7: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3077ada377_1_7: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077ada377_1_13: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077ada377_1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3077ada377_1_19:notes"/>
          <p:cNvSpPr/>
          <p:nvPr>
            <p:ph idx="2" type="sldImg"/>
          </p:nvPr>
        </p:nvSpPr>
        <p:spPr>
          <a:xfrm>
            <a:off x="382094" y="685800"/>
            <a:ext cx="60945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3077ada377_1_19: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ec0fbd2860_0_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ec0fbd2860_0_13: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gec0fbd2860_0_13:notes"/>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13" name="Shape 13"/>
        <p:cNvGrpSpPr/>
        <p:nvPr/>
      </p:nvGrpSpPr>
      <p:grpSpPr>
        <a:xfrm>
          <a:off x="0" y="0"/>
          <a:ext cx="0" cy="0"/>
          <a:chOff x="0" y="0"/>
          <a:chExt cx="0" cy="0"/>
        </a:xfrm>
      </p:grpSpPr>
      <p:cxnSp>
        <p:nvCxnSpPr>
          <p:cNvPr id="14" name="Google Shape;14;p2"/>
          <p:cNvCxnSpPr/>
          <p:nvPr/>
        </p:nvCxnSpPr>
        <p:spPr>
          <a:xfrm>
            <a:off x="0" y="7995067"/>
            <a:ext cx="24377700" cy="0"/>
          </a:xfrm>
          <a:prstGeom prst="straightConnector1">
            <a:avLst/>
          </a:prstGeom>
          <a:noFill/>
          <a:ln cap="flat" cmpd="sng" w="19050">
            <a:solidFill>
              <a:schemeClr val="lt2"/>
            </a:solidFill>
            <a:prstDash val="solid"/>
            <a:round/>
            <a:headEnd len="sm" w="sm" type="none"/>
            <a:tailEnd len="sm" w="sm" type="none"/>
          </a:ln>
        </p:spPr>
      </p:cxnSp>
      <p:sp>
        <p:nvSpPr>
          <p:cNvPr id="15" name="Google Shape;15;p2"/>
          <p:cNvSpPr txBox="1"/>
          <p:nvPr>
            <p:ph type="ctrTitle"/>
          </p:nvPr>
        </p:nvSpPr>
        <p:spPr>
          <a:xfrm>
            <a:off x="1360846" y="3352800"/>
            <a:ext cx="21656100" cy="4236000"/>
          </a:xfrm>
          <a:prstGeom prst="rect">
            <a:avLst/>
          </a:prstGeom>
        </p:spPr>
        <p:txBody>
          <a:bodyPr anchorCtr="0" anchor="b" bIns="243750" lIns="243750" spcFirstLastPara="1" rIns="243750" wrap="square" tIns="243750">
            <a:normAutofit/>
          </a:bodyPr>
          <a:lstStyle>
            <a:lvl1pPr lvl="0">
              <a:spcBef>
                <a:spcPts val="0"/>
              </a:spcBef>
              <a:spcAft>
                <a:spcPts val="0"/>
              </a:spcAft>
              <a:buClr>
                <a:schemeClr val="lt1"/>
              </a:buClr>
              <a:buSzPts val="12800"/>
              <a:buNone/>
              <a:defRPr sz="12800">
                <a:solidFill>
                  <a:schemeClr val="lt1"/>
                </a:solidFill>
              </a:defRPr>
            </a:lvl1pPr>
            <a:lvl2pPr lvl="1">
              <a:spcBef>
                <a:spcPts val="0"/>
              </a:spcBef>
              <a:spcAft>
                <a:spcPts val="0"/>
              </a:spcAft>
              <a:buClr>
                <a:schemeClr val="lt1"/>
              </a:buClr>
              <a:buSzPts val="12800"/>
              <a:buNone/>
              <a:defRPr sz="12800">
                <a:solidFill>
                  <a:schemeClr val="lt1"/>
                </a:solidFill>
              </a:defRPr>
            </a:lvl2pPr>
            <a:lvl3pPr lvl="2">
              <a:spcBef>
                <a:spcPts val="0"/>
              </a:spcBef>
              <a:spcAft>
                <a:spcPts val="0"/>
              </a:spcAft>
              <a:buClr>
                <a:schemeClr val="lt1"/>
              </a:buClr>
              <a:buSzPts val="12800"/>
              <a:buNone/>
              <a:defRPr sz="12800">
                <a:solidFill>
                  <a:schemeClr val="lt1"/>
                </a:solidFill>
              </a:defRPr>
            </a:lvl3pPr>
            <a:lvl4pPr lvl="3">
              <a:spcBef>
                <a:spcPts val="0"/>
              </a:spcBef>
              <a:spcAft>
                <a:spcPts val="0"/>
              </a:spcAft>
              <a:buClr>
                <a:schemeClr val="lt1"/>
              </a:buClr>
              <a:buSzPts val="12800"/>
              <a:buNone/>
              <a:defRPr sz="12800">
                <a:solidFill>
                  <a:schemeClr val="lt1"/>
                </a:solidFill>
              </a:defRPr>
            </a:lvl4pPr>
            <a:lvl5pPr lvl="4">
              <a:spcBef>
                <a:spcPts val="0"/>
              </a:spcBef>
              <a:spcAft>
                <a:spcPts val="0"/>
              </a:spcAft>
              <a:buClr>
                <a:schemeClr val="lt1"/>
              </a:buClr>
              <a:buSzPts val="12800"/>
              <a:buNone/>
              <a:defRPr sz="12800">
                <a:solidFill>
                  <a:schemeClr val="lt1"/>
                </a:solidFill>
              </a:defRPr>
            </a:lvl5pPr>
            <a:lvl6pPr lvl="5">
              <a:spcBef>
                <a:spcPts val="0"/>
              </a:spcBef>
              <a:spcAft>
                <a:spcPts val="0"/>
              </a:spcAft>
              <a:buClr>
                <a:schemeClr val="lt1"/>
              </a:buClr>
              <a:buSzPts val="12800"/>
              <a:buNone/>
              <a:defRPr sz="12800">
                <a:solidFill>
                  <a:schemeClr val="lt1"/>
                </a:solidFill>
              </a:defRPr>
            </a:lvl6pPr>
            <a:lvl7pPr lvl="6">
              <a:spcBef>
                <a:spcPts val="0"/>
              </a:spcBef>
              <a:spcAft>
                <a:spcPts val="0"/>
              </a:spcAft>
              <a:buClr>
                <a:schemeClr val="lt1"/>
              </a:buClr>
              <a:buSzPts val="12800"/>
              <a:buNone/>
              <a:defRPr sz="12800">
                <a:solidFill>
                  <a:schemeClr val="lt1"/>
                </a:solidFill>
              </a:defRPr>
            </a:lvl7pPr>
            <a:lvl8pPr lvl="7">
              <a:spcBef>
                <a:spcPts val="0"/>
              </a:spcBef>
              <a:spcAft>
                <a:spcPts val="0"/>
              </a:spcAft>
              <a:buClr>
                <a:schemeClr val="lt1"/>
              </a:buClr>
              <a:buSzPts val="12800"/>
              <a:buNone/>
              <a:defRPr sz="12800">
                <a:solidFill>
                  <a:schemeClr val="lt1"/>
                </a:solidFill>
              </a:defRPr>
            </a:lvl8pPr>
            <a:lvl9pPr lvl="8">
              <a:spcBef>
                <a:spcPts val="0"/>
              </a:spcBef>
              <a:spcAft>
                <a:spcPts val="0"/>
              </a:spcAft>
              <a:buClr>
                <a:schemeClr val="lt1"/>
              </a:buClr>
              <a:buSzPts val="12800"/>
              <a:buNone/>
              <a:defRPr sz="12800">
                <a:solidFill>
                  <a:schemeClr val="lt1"/>
                </a:solidFill>
              </a:defRPr>
            </a:lvl9pPr>
          </a:lstStyle>
          <a:p/>
        </p:txBody>
      </p:sp>
      <p:sp>
        <p:nvSpPr>
          <p:cNvPr id="16" name="Google Shape;16;p2"/>
          <p:cNvSpPr txBox="1"/>
          <p:nvPr>
            <p:ph idx="1" type="subTitle"/>
          </p:nvPr>
        </p:nvSpPr>
        <p:spPr>
          <a:xfrm>
            <a:off x="1360846" y="8486167"/>
            <a:ext cx="21656100" cy="1680000"/>
          </a:xfrm>
          <a:prstGeom prst="rect">
            <a:avLst/>
          </a:prstGeom>
        </p:spPr>
        <p:txBody>
          <a:bodyPr anchorCtr="0" anchor="t" bIns="243750" lIns="243750" spcFirstLastPara="1" rIns="243750" wrap="square" tIns="243750">
            <a:normAutofit/>
          </a:bodyPr>
          <a:lstStyle>
            <a:lvl1pPr lvl="0">
              <a:lnSpc>
                <a:spcPct val="100000"/>
              </a:lnSpc>
              <a:spcBef>
                <a:spcPts val="0"/>
              </a:spcBef>
              <a:spcAft>
                <a:spcPts val="0"/>
              </a:spcAft>
              <a:buClr>
                <a:schemeClr val="lt1"/>
              </a:buClr>
              <a:buSzPts val="6400"/>
              <a:buNone/>
              <a:defRPr sz="6400">
                <a:solidFill>
                  <a:schemeClr val="lt1"/>
                </a:solidFill>
              </a:defRPr>
            </a:lvl1pPr>
            <a:lvl2pPr lvl="1">
              <a:lnSpc>
                <a:spcPct val="100000"/>
              </a:lnSpc>
              <a:spcBef>
                <a:spcPts val="0"/>
              </a:spcBef>
              <a:spcAft>
                <a:spcPts val="0"/>
              </a:spcAft>
              <a:buClr>
                <a:schemeClr val="lt1"/>
              </a:buClr>
              <a:buSzPts val="6400"/>
              <a:buNone/>
              <a:defRPr sz="6400">
                <a:solidFill>
                  <a:schemeClr val="lt1"/>
                </a:solidFill>
              </a:defRPr>
            </a:lvl2pPr>
            <a:lvl3pPr lvl="2">
              <a:lnSpc>
                <a:spcPct val="100000"/>
              </a:lnSpc>
              <a:spcBef>
                <a:spcPts val="0"/>
              </a:spcBef>
              <a:spcAft>
                <a:spcPts val="0"/>
              </a:spcAft>
              <a:buClr>
                <a:schemeClr val="lt1"/>
              </a:buClr>
              <a:buSzPts val="6400"/>
              <a:buNone/>
              <a:defRPr sz="6400">
                <a:solidFill>
                  <a:schemeClr val="lt1"/>
                </a:solidFill>
              </a:defRPr>
            </a:lvl3pPr>
            <a:lvl4pPr lvl="3">
              <a:lnSpc>
                <a:spcPct val="100000"/>
              </a:lnSpc>
              <a:spcBef>
                <a:spcPts val="0"/>
              </a:spcBef>
              <a:spcAft>
                <a:spcPts val="0"/>
              </a:spcAft>
              <a:buClr>
                <a:schemeClr val="lt1"/>
              </a:buClr>
              <a:buSzPts val="6400"/>
              <a:buNone/>
              <a:defRPr sz="6400">
                <a:solidFill>
                  <a:schemeClr val="lt1"/>
                </a:solidFill>
              </a:defRPr>
            </a:lvl4pPr>
            <a:lvl5pPr lvl="4">
              <a:lnSpc>
                <a:spcPct val="100000"/>
              </a:lnSpc>
              <a:spcBef>
                <a:spcPts val="0"/>
              </a:spcBef>
              <a:spcAft>
                <a:spcPts val="0"/>
              </a:spcAft>
              <a:buClr>
                <a:schemeClr val="lt1"/>
              </a:buClr>
              <a:buSzPts val="6400"/>
              <a:buNone/>
              <a:defRPr sz="6400">
                <a:solidFill>
                  <a:schemeClr val="lt1"/>
                </a:solidFill>
              </a:defRPr>
            </a:lvl5pPr>
            <a:lvl6pPr lvl="5">
              <a:lnSpc>
                <a:spcPct val="100000"/>
              </a:lnSpc>
              <a:spcBef>
                <a:spcPts val="0"/>
              </a:spcBef>
              <a:spcAft>
                <a:spcPts val="0"/>
              </a:spcAft>
              <a:buClr>
                <a:schemeClr val="lt1"/>
              </a:buClr>
              <a:buSzPts val="6400"/>
              <a:buNone/>
              <a:defRPr sz="6400">
                <a:solidFill>
                  <a:schemeClr val="lt1"/>
                </a:solidFill>
              </a:defRPr>
            </a:lvl6pPr>
            <a:lvl7pPr lvl="6">
              <a:lnSpc>
                <a:spcPct val="100000"/>
              </a:lnSpc>
              <a:spcBef>
                <a:spcPts val="0"/>
              </a:spcBef>
              <a:spcAft>
                <a:spcPts val="0"/>
              </a:spcAft>
              <a:buClr>
                <a:schemeClr val="lt1"/>
              </a:buClr>
              <a:buSzPts val="6400"/>
              <a:buNone/>
              <a:defRPr sz="6400">
                <a:solidFill>
                  <a:schemeClr val="lt1"/>
                </a:solidFill>
              </a:defRPr>
            </a:lvl7pPr>
            <a:lvl8pPr lvl="7">
              <a:lnSpc>
                <a:spcPct val="100000"/>
              </a:lnSpc>
              <a:spcBef>
                <a:spcPts val="0"/>
              </a:spcBef>
              <a:spcAft>
                <a:spcPts val="0"/>
              </a:spcAft>
              <a:buClr>
                <a:schemeClr val="lt1"/>
              </a:buClr>
              <a:buSzPts val="6400"/>
              <a:buNone/>
              <a:defRPr sz="6400">
                <a:solidFill>
                  <a:schemeClr val="lt1"/>
                </a:solidFill>
              </a:defRPr>
            </a:lvl8pPr>
            <a:lvl9pPr lvl="8">
              <a:lnSpc>
                <a:spcPct val="100000"/>
              </a:lnSpc>
              <a:spcBef>
                <a:spcPts val="0"/>
              </a:spcBef>
              <a:spcAft>
                <a:spcPts val="0"/>
              </a:spcAft>
              <a:buClr>
                <a:schemeClr val="lt1"/>
              </a:buClr>
              <a:buSzPts val="6400"/>
              <a:buNone/>
              <a:defRPr sz="6400">
                <a:solidFill>
                  <a:schemeClr val="lt1"/>
                </a:solidFill>
              </a:defRPr>
            </a:lvl9pPr>
          </a:lstStyle>
          <a:p/>
        </p:txBody>
      </p:sp>
      <p:sp>
        <p:nvSpPr>
          <p:cNvPr id="17" name="Google Shape;17;p2"/>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0" y="13455200"/>
            <a:ext cx="24377700" cy="260700"/>
          </a:xfrm>
          <a:prstGeom prst="rect">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830984" y="2643933"/>
            <a:ext cx="22715700" cy="5114400"/>
          </a:xfrm>
          <a:prstGeom prst="rect">
            <a:avLst/>
          </a:prstGeom>
        </p:spPr>
        <p:txBody>
          <a:bodyPr anchorCtr="0" anchor="ctr" bIns="243750" lIns="243750" spcFirstLastPara="1" rIns="243750" wrap="square" tIns="243750">
            <a:normAutofit/>
          </a:bodyPr>
          <a:lstStyle>
            <a:lvl1pPr lvl="0" algn="ctr">
              <a:spcBef>
                <a:spcPts val="0"/>
              </a:spcBef>
              <a:spcAft>
                <a:spcPts val="0"/>
              </a:spcAft>
              <a:buSzPts val="37300"/>
              <a:buNone/>
              <a:defRPr b="1" sz="37300"/>
            </a:lvl1pPr>
            <a:lvl2pPr lvl="1" algn="ctr">
              <a:spcBef>
                <a:spcPts val="0"/>
              </a:spcBef>
              <a:spcAft>
                <a:spcPts val="0"/>
              </a:spcAft>
              <a:buSzPts val="37300"/>
              <a:buNone/>
              <a:defRPr b="1" sz="37300"/>
            </a:lvl2pPr>
            <a:lvl3pPr lvl="2" algn="ctr">
              <a:spcBef>
                <a:spcPts val="0"/>
              </a:spcBef>
              <a:spcAft>
                <a:spcPts val="0"/>
              </a:spcAft>
              <a:buSzPts val="37300"/>
              <a:buNone/>
              <a:defRPr b="1" sz="37300"/>
            </a:lvl3pPr>
            <a:lvl4pPr lvl="3" algn="ctr">
              <a:spcBef>
                <a:spcPts val="0"/>
              </a:spcBef>
              <a:spcAft>
                <a:spcPts val="0"/>
              </a:spcAft>
              <a:buSzPts val="37300"/>
              <a:buNone/>
              <a:defRPr b="1" sz="37300"/>
            </a:lvl4pPr>
            <a:lvl5pPr lvl="4" algn="ctr">
              <a:spcBef>
                <a:spcPts val="0"/>
              </a:spcBef>
              <a:spcAft>
                <a:spcPts val="0"/>
              </a:spcAft>
              <a:buSzPts val="37300"/>
              <a:buNone/>
              <a:defRPr b="1" sz="37300"/>
            </a:lvl5pPr>
            <a:lvl6pPr lvl="5" algn="ctr">
              <a:spcBef>
                <a:spcPts val="0"/>
              </a:spcBef>
              <a:spcAft>
                <a:spcPts val="0"/>
              </a:spcAft>
              <a:buSzPts val="37300"/>
              <a:buNone/>
              <a:defRPr b="1" sz="37300"/>
            </a:lvl6pPr>
            <a:lvl7pPr lvl="6" algn="ctr">
              <a:spcBef>
                <a:spcPts val="0"/>
              </a:spcBef>
              <a:spcAft>
                <a:spcPts val="0"/>
              </a:spcAft>
              <a:buSzPts val="37300"/>
              <a:buNone/>
              <a:defRPr b="1" sz="37300"/>
            </a:lvl7pPr>
            <a:lvl8pPr lvl="7" algn="ctr">
              <a:spcBef>
                <a:spcPts val="0"/>
              </a:spcBef>
              <a:spcAft>
                <a:spcPts val="0"/>
              </a:spcAft>
              <a:buSzPts val="37300"/>
              <a:buNone/>
              <a:defRPr b="1" sz="37300"/>
            </a:lvl8pPr>
            <a:lvl9pPr lvl="8" algn="ctr">
              <a:spcBef>
                <a:spcPts val="0"/>
              </a:spcBef>
              <a:spcAft>
                <a:spcPts val="0"/>
              </a:spcAft>
              <a:buSzPts val="37300"/>
              <a:buNone/>
              <a:defRPr b="1" sz="37300"/>
            </a:lvl9pPr>
          </a:lstStyle>
          <a:p>
            <a:r>
              <a:t>xx%</a:t>
            </a:r>
          </a:p>
        </p:txBody>
      </p:sp>
      <p:sp>
        <p:nvSpPr>
          <p:cNvPr id="55" name="Google Shape;55;p11"/>
          <p:cNvSpPr txBox="1"/>
          <p:nvPr>
            <p:ph idx="1" type="body"/>
          </p:nvPr>
        </p:nvSpPr>
        <p:spPr>
          <a:xfrm>
            <a:off x="830984" y="8190133"/>
            <a:ext cx="22715700" cy="2404800"/>
          </a:xfrm>
          <a:prstGeom prst="rect">
            <a:avLst/>
          </a:prstGeom>
        </p:spPr>
        <p:txBody>
          <a:bodyPr anchorCtr="0" anchor="t" bIns="243750" lIns="243750" spcFirstLastPara="1" rIns="243750" wrap="square" tIns="243750">
            <a:normAutofit/>
          </a:bodyPr>
          <a:lstStyle>
            <a:lvl1pPr indent="-533400" lvl="0" marL="457200" algn="ctr">
              <a:spcBef>
                <a:spcPts val="0"/>
              </a:spcBef>
              <a:spcAft>
                <a:spcPts val="0"/>
              </a:spcAft>
              <a:buSzPts val="4800"/>
              <a:buChar char="●"/>
              <a:defRPr/>
            </a:lvl1pPr>
            <a:lvl2pPr indent="-463550" lvl="1" marL="914400" algn="ctr">
              <a:spcBef>
                <a:spcPts val="0"/>
              </a:spcBef>
              <a:spcAft>
                <a:spcPts val="0"/>
              </a:spcAft>
              <a:buSzPts val="3700"/>
              <a:buChar char="○"/>
              <a:defRPr/>
            </a:lvl2pPr>
            <a:lvl3pPr indent="-463550" lvl="2" marL="1371600" algn="ctr">
              <a:spcBef>
                <a:spcPts val="0"/>
              </a:spcBef>
              <a:spcAft>
                <a:spcPts val="0"/>
              </a:spcAft>
              <a:buSzPts val="3700"/>
              <a:buChar char="■"/>
              <a:defRPr/>
            </a:lvl3pPr>
            <a:lvl4pPr indent="-463550" lvl="3" marL="1828800" algn="ctr">
              <a:spcBef>
                <a:spcPts val="0"/>
              </a:spcBef>
              <a:spcAft>
                <a:spcPts val="0"/>
              </a:spcAft>
              <a:buSzPts val="3700"/>
              <a:buChar char="●"/>
              <a:defRPr/>
            </a:lvl4pPr>
            <a:lvl5pPr indent="-463550" lvl="4" marL="2286000" algn="ctr">
              <a:spcBef>
                <a:spcPts val="0"/>
              </a:spcBef>
              <a:spcAft>
                <a:spcPts val="0"/>
              </a:spcAft>
              <a:buSzPts val="3700"/>
              <a:buChar char="○"/>
              <a:defRPr/>
            </a:lvl5pPr>
            <a:lvl6pPr indent="-463550" lvl="5" marL="2743200" algn="ctr">
              <a:spcBef>
                <a:spcPts val="0"/>
              </a:spcBef>
              <a:spcAft>
                <a:spcPts val="0"/>
              </a:spcAft>
              <a:buSzPts val="3700"/>
              <a:buChar char="■"/>
              <a:defRPr/>
            </a:lvl6pPr>
            <a:lvl7pPr indent="-463550" lvl="6" marL="3200400" algn="ctr">
              <a:spcBef>
                <a:spcPts val="0"/>
              </a:spcBef>
              <a:spcAft>
                <a:spcPts val="0"/>
              </a:spcAft>
              <a:buSzPts val="3700"/>
              <a:buChar char="●"/>
              <a:defRPr/>
            </a:lvl7pPr>
            <a:lvl8pPr indent="-463550" lvl="7" marL="3657600" algn="ctr">
              <a:spcBef>
                <a:spcPts val="0"/>
              </a:spcBef>
              <a:spcAft>
                <a:spcPts val="0"/>
              </a:spcAft>
              <a:buSzPts val="3700"/>
              <a:buChar char="○"/>
              <a:defRPr/>
            </a:lvl8pPr>
            <a:lvl9pPr indent="-463550" lvl="8" marL="4114800" algn="ctr">
              <a:spcBef>
                <a:spcPts val="0"/>
              </a:spcBef>
              <a:spcAft>
                <a:spcPts val="0"/>
              </a:spcAft>
              <a:buSzPts val="3700"/>
              <a:buChar char="■"/>
              <a:defRPr/>
            </a:lvl9pPr>
          </a:lstStyle>
          <a:p/>
        </p:txBody>
      </p:sp>
      <p:sp>
        <p:nvSpPr>
          <p:cNvPr id="56" name="Google Shape;56;p11"/>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 Transition Slide">
  <p:cSld name="CUSTOM_17_2_1_2">
    <p:spTree>
      <p:nvGrpSpPr>
        <p:cNvPr id="59" name="Shape 59"/>
        <p:cNvGrpSpPr/>
        <p:nvPr/>
      </p:nvGrpSpPr>
      <p:grpSpPr>
        <a:xfrm>
          <a:off x="0" y="0"/>
          <a:ext cx="0" cy="0"/>
          <a:chOff x="0" y="0"/>
          <a:chExt cx="0" cy="0"/>
        </a:xfrm>
      </p:grpSpPr>
      <p:pic>
        <p:nvPicPr>
          <p:cNvPr id="60" name="Google Shape;60;p13"/>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61" name="Google Shape;61;p13"/>
          <p:cNvSpPr txBox="1"/>
          <p:nvPr>
            <p:ph type="title"/>
          </p:nvPr>
        </p:nvSpPr>
        <p:spPr>
          <a:xfrm>
            <a:off x="632102" y="5569267"/>
            <a:ext cx="22914900" cy="2112900"/>
          </a:xfrm>
          <a:prstGeom prst="rect">
            <a:avLst/>
          </a:prstGeom>
        </p:spPr>
        <p:txBody>
          <a:bodyPr anchorCtr="0" anchor="t" bIns="243750" lIns="243750" spcFirstLastPara="1" rIns="243750" wrap="square" tIns="243750">
            <a:normAutofit/>
          </a:bodyPr>
          <a:lstStyle>
            <a:lvl1pPr lvl="0" rtl="0" algn="ctr">
              <a:spcBef>
                <a:spcPts val="0"/>
              </a:spcBef>
              <a:spcAft>
                <a:spcPts val="0"/>
              </a:spcAft>
              <a:buNone/>
              <a:defRPr sz="9600">
                <a:latin typeface="Roboto Medium"/>
                <a:ea typeface="Roboto Medium"/>
                <a:cs typeface="Roboto Medium"/>
                <a:sym typeface="Roboto Medium"/>
              </a:defRPr>
            </a:lvl1pPr>
            <a:lvl2pPr lvl="1" rtl="0" algn="ctr">
              <a:spcBef>
                <a:spcPts val="0"/>
              </a:spcBef>
              <a:spcAft>
                <a:spcPts val="0"/>
              </a:spcAft>
              <a:buNone/>
              <a:defRPr sz="3700"/>
            </a:lvl2pPr>
            <a:lvl3pPr lvl="2" rtl="0" algn="ctr">
              <a:spcBef>
                <a:spcPts val="0"/>
              </a:spcBef>
              <a:spcAft>
                <a:spcPts val="0"/>
              </a:spcAft>
              <a:buNone/>
              <a:defRPr sz="3700"/>
            </a:lvl3pPr>
            <a:lvl4pPr lvl="3" rtl="0" algn="ctr">
              <a:spcBef>
                <a:spcPts val="0"/>
              </a:spcBef>
              <a:spcAft>
                <a:spcPts val="0"/>
              </a:spcAft>
              <a:buNone/>
              <a:defRPr sz="3700"/>
            </a:lvl4pPr>
            <a:lvl5pPr lvl="4" rtl="0" algn="ctr">
              <a:spcBef>
                <a:spcPts val="0"/>
              </a:spcBef>
              <a:spcAft>
                <a:spcPts val="0"/>
              </a:spcAft>
              <a:buNone/>
              <a:defRPr sz="3700"/>
            </a:lvl5pPr>
            <a:lvl6pPr lvl="5" rtl="0" algn="ctr">
              <a:spcBef>
                <a:spcPts val="0"/>
              </a:spcBef>
              <a:spcAft>
                <a:spcPts val="0"/>
              </a:spcAft>
              <a:buNone/>
              <a:defRPr sz="3700"/>
            </a:lvl6pPr>
            <a:lvl7pPr lvl="6" rtl="0" algn="ctr">
              <a:spcBef>
                <a:spcPts val="0"/>
              </a:spcBef>
              <a:spcAft>
                <a:spcPts val="0"/>
              </a:spcAft>
              <a:buNone/>
              <a:defRPr sz="3700"/>
            </a:lvl7pPr>
            <a:lvl8pPr lvl="7" rtl="0" algn="ctr">
              <a:spcBef>
                <a:spcPts val="0"/>
              </a:spcBef>
              <a:spcAft>
                <a:spcPts val="0"/>
              </a:spcAft>
              <a:buNone/>
              <a:defRPr sz="3700"/>
            </a:lvl8pPr>
            <a:lvl9pPr lvl="8" rtl="0" algn="ctr">
              <a:spcBef>
                <a:spcPts val="0"/>
              </a:spcBef>
              <a:spcAft>
                <a:spcPts val="0"/>
              </a:spcAft>
              <a:buNone/>
              <a:defRPr sz="3700"/>
            </a:lvl9pPr>
          </a:lstStyle>
          <a:p/>
        </p:txBody>
      </p:sp>
      <p:sp>
        <p:nvSpPr>
          <p:cNvPr id="62" name="Google Shape;62;p1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sp>
        <p:nvSpPr>
          <p:cNvPr id="63" name="Google Shape;63;p13"/>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6. Numbered 1–3 (Green)">
  <p:cSld name="CUSTOM_2_7_1_5">
    <p:spTree>
      <p:nvGrpSpPr>
        <p:cNvPr id="64" name="Shape 64"/>
        <p:cNvGrpSpPr/>
        <p:nvPr/>
      </p:nvGrpSpPr>
      <p:grpSpPr>
        <a:xfrm>
          <a:off x="0" y="0"/>
          <a:ext cx="0" cy="0"/>
          <a:chOff x="0" y="0"/>
          <a:chExt cx="0" cy="0"/>
        </a:xfrm>
      </p:grpSpPr>
      <p:sp>
        <p:nvSpPr>
          <p:cNvPr id="65" name="Google Shape;65;p14"/>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66" name="Google Shape;66;p14"/>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67" name="Google Shape;67;p14"/>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68" name="Google Shape;68;p1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69" name="Google Shape;69;p14"/>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70" name="Google Shape;70;p14"/>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71" name="Google Shape;71;p14"/>
          <p:cNvSpPr/>
          <p:nvPr/>
        </p:nvSpPr>
        <p:spPr>
          <a:xfrm flipH="1">
            <a:off x="1930911"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72" name="Google Shape;72;p14"/>
          <p:cNvSpPr txBox="1"/>
          <p:nvPr>
            <p:ph idx="3" type="subTitle"/>
          </p:nvPr>
        </p:nvSpPr>
        <p:spPr>
          <a:xfrm>
            <a:off x="1930897" y="5167539"/>
            <a:ext cx="6322500" cy="59112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grpSp>
        <p:nvGrpSpPr>
          <p:cNvPr id="73" name="Google Shape;73;p14"/>
          <p:cNvGrpSpPr/>
          <p:nvPr/>
        </p:nvGrpSpPr>
        <p:grpSpPr>
          <a:xfrm>
            <a:off x="1218833" y="3586941"/>
            <a:ext cx="1421954" cy="1422613"/>
            <a:chOff x="457200" y="1378813"/>
            <a:chExt cx="695400" cy="695450"/>
          </a:xfrm>
        </p:grpSpPr>
        <p:sp>
          <p:nvSpPr>
            <p:cNvPr id="74" name="Google Shape;74;p14"/>
            <p:cNvSpPr/>
            <p:nvPr/>
          </p:nvSpPr>
          <p:spPr>
            <a:xfrm>
              <a:off x="457200" y="1378813"/>
              <a:ext cx="695400" cy="621300"/>
            </a:xfrm>
            <a:prstGeom prst="roundRect">
              <a:avLst>
                <a:gd fmla="val 16667" name="adj"/>
              </a:avLst>
            </a:prstGeom>
            <a:solidFill>
              <a:srgbClr val="F7EF6A"/>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01</a:t>
              </a:r>
              <a:endParaRPr sz="5600">
                <a:latin typeface="Roboto Light"/>
                <a:ea typeface="Roboto Light"/>
                <a:cs typeface="Roboto Light"/>
                <a:sym typeface="Roboto Light"/>
              </a:endParaRPr>
            </a:p>
          </p:txBody>
        </p:sp>
        <p:sp>
          <p:nvSpPr>
            <p:cNvPr id="75" name="Google Shape;75;p14"/>
            <p:cNvSpPr/>
            <p:nvPr/>
          </p:nvSpPr>
          <p:spPr>
            <a:xfrm rot="10800000">
              <a:off x="634726" y="1885638"/>
              <a:ext cx="340325" cy="188625"/>
            </a:xfrm>
            <a:prstGeom prst="flowChartExtract">
              <a:avLst/>
            </a:prstGeom>
            <a:solidFill>
              <a:srgbClr val="F7EF6A"/>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grpSp>
        <p:nvGrpSpPr>
          <p:cNvPr id="76" name="Google Shape;76;p14"/>
          <p:cNvGrpSpPr/>
          <p:nvPr/>
        </p:nvGrpSpPr>
        <p:grpSpPr>
          <a:xfrm>
            <a:off x="8608308" y="3586941"/>
            <a:ext cx="1421954" cy="1422613"/>
            <a:chOff x="457200" y="1378813"/>
            <a:chExt cx="695400" cy="695450"/>
          </a:xfrm>
        </p:grpSpPr>
        <p:sp>
          <p:nvSpPr>
            <p:cNvPr id="77" name="Google Shape;77;p14"/>
            <p:cNvSpPr/>
            <p:nvPr/>
          </p:nvSpPr>
          <p:spPr>
            <a:xfrm>
              <a:off x="457200" y="1378813"/>
              <a:ext cx="695400" cy="621300"/>
            </a:xfrm>
            <a:prstGeom prst="roundRect">
              <a:avLst>
                <a:gd fmla="val 16667" name="adj"/>
              </a:avLst>
            </a:prstGeom>
            <a:solidFill>
              <a:srgbClr val="AFCA54"/>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02</a:t>
              </a:r>
              <a:endParaRPr sz="5600">
                <a:latin typeface="Roboto Light"/>
                <a:ea typeface="Roboto Light"/>
                <a:cs typeface="Roboto Light"/>
                <a:sym typeface="Roboto Light"/>
              </a:endParaRPr>
            </a:p>
          </p:txBody>
        </p:sp>
        <p:sp>
          <p:nvSpPr>
            <p:cNvPr id="78" name="Google Shape;78;p14"/>
            <p:cNvSpPr/>
            <p:nvPr/>
          </p:nvSpPr>
          <p:spPr>
            <a:xfrm rot="10800000">
              <a:off x="634726" y="1885638"/>
              <a:ext cx="340325" cy="188625"/>
            </a:xfrm>
            <a:prstGeom prst="flowChartExtract">
              <a:avLst/>
            </a:prstGeom>
            <a:solidFill>
              <a:srgbClr val="AFCA54"/>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79" name="Google Shape;79;p14"/>
          <p:cNvSpPr/>
          <p:nvPr/>
        </p:nvSpPr>
        <p:spPr>
          <a:xfrm flipH="1">
            <a:off x="9320386" y="5167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0" name="Google Shape;80;p14"/>
          <p:cNvSpPr txBox="1"/>
          <p:nvPr>
            <p:ph idx="4" type="subTitle"/>
          </p:nvPr>
        </p:nvSpPr>
        <p:spPr>
          <a:xfrm>
            <a:off x="9320372" y="5167565"/>
            <a:ext cx="6322500" cy="71007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grpSp>
        <p:nvGrpSpPr>
          <p:cNvPr id="81" name="Google Shape;81;p14"/>
          <p:cNvGrpSpPr/>
          <p:nvPr/>
        </p:nvGrpSpPr>
        <p:grpSpPr>
          <a:xfrm>
            <a:off x="16353290" y="3588941"/>
            <a:ext cx="1421954" cy="1422613"/>
            <a:chOff x="457200" y="1378813"/>
            <a:chExt cx="695400" cy="695450"/>
          </a:xfrm>
        </p:grpSpPr>
        <p:sp>
          <p:nvSpPr>
            <p:cNvPr id="82" name="Google Shape;82;p14"/>
            <p:cNvSpPr/>
            <p:nvPr/>
          </p:nvSpPr>
          <p:spPr>
            <a:xfrm>
              <a:off x="457200" y="1378813"/>
              <a:ext cx="695400" cy="621300"/>
            </a:xfrm>
            <a:prstGeom prst="roundRect">
              <a:avLst>
                <a:gd fmla="val 16667" name="adj"/>
              </a:avLst>
            </a:prstGeom>
            <a:solidFill>
              <a:srgbClr val="4FA786"/>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rPr lang="en-US" sz="5600">
                  <a:latin typeface="Roboto Light"/>
                  <a:ea typeface="Roboto Light"/>
                  <a:cs typeface="Roboto Light"/>
                  <a:sym typeface="Roboto Light"/>
                </a:rPr>
                <a:t>03</a:t>
              </a:r>
              <a:endParaRPr sz="5600">
                <a:latin typeface="Roboto Light"/>
                <a:ea typeface="Roboto Light"/>
                <a:cs typeface="Roboto Light"/>
                <a:sym typeface="Roboto Light"/>
              </a:endParaRPr>
            </a:p>
          </p:txBody>
        </p:sp>
        <p:sp>
          <p:nvSpPr>
            <p:cNvPr id="83" name="Google Shape;83;p14"/>
            <p:cNvSpPr/>
            <p:nvPr/>
          </p:nvSpPr>
          <p:spPr>
            <a:xfrm rot="10800000">
              <a:off x="634726" y="1885638"/>
              <a:ext cx="340325" cy="188625"/>
            </a:xfrm>
            <a:prstGeom prst="flowChartExtract">
              <a:avLst/>
            </a:prstGeom>
            <a:solidFill>
              <a:srgbClr val="4FA786"/>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84" name="Google Shape;84;p14"/>
          <p:cNvSpPr/>
          <p:nvPr/>
        </p:nvSpPr>
        <p:spPr>
          <a:xfrm flipH="1">
            <a:off x="17065368" y="5169400"/>
            <a:ext cx="6474300" cy="7100700"/>
          </a:xfrm>
          <a:prstGeom prst="round2DiagRect">
            <a:avLst>
              <a:gd fmla="val 16667" name="adj1"/>
              <a:gd fmla="val 0" name="adj2"/>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85" name="Google Shape;85;p14"/>
          <p:cNvSpPr txBox="1"/>
          <p:nvPr>
            <p:ph idx="5" type="subTitle"/>
          </p:nvPr>
        </p:nvSpPr>
        <p:spPr>
          <a:xfrm>
            <a:off x="17065355" y="5169565"/>
            <a:ext cx="6322500" cy="7100700"/>
          </a:xfrm>
          <a:prstGeom prst="rect">
            <a:avLst/>
          </a:prstGeom>
        </p:spPr>
        <p:txBody>
          <a:bodyPr anchorCtr="0" anchor="t" bIns="487575" lIns="487575" spcFirstLastPara="1" rIns="487575" wrap="square" tIns="487575">
            <a:normAutofit/>
          </a:bodyPr>
          <a:lstStyle>
            <a:lvl1pPr lvl="0" rtl="0">
              <a:lnSpc>
                <a:spcPct val="115000"/>
              </a:lnSpc>
              <a:spcBef>
                <a:spcPts val="0"/>
              </a:spcBef>
              <a:spcAft>
                <a:spcPts val="0"/>
              </a:spcAft>
              <a:buNone/>
              <a:defRPr sz="37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extLst>
    <p:ext uri="{DCECCB84-F9BA-43D5-87BE-67443E8EF086}">
      <p15:sldGuideLst>
        <p15:guide id="1" pos="768">
          <p15:clr>
            <a:srgbClr val="F9AD4C"/>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5. Subsection Slide">
  <p:cSld name="CUSTOM_17_2_1_1_2">
    <p:spTree>
      <p:nvGrpSpPr>
        <p:cNvPr id="86" name="Shape 86"/>
        <p:cNvGrpSpPr/>
        <p:nvPr/>
      </p:nvGrpSpPr>
      <p:grpSpPr>
        <a:xfrm>
          <a:off x="0" y="0"/>
          <a:ext cx="0" cy="0"/>
          <a:chOff x="0" y="0"/>
          <a:chExt cx="0" cy="0"/>
        </a:xfrm>
      </p:grpSpPr>
      <p:pic>
        <p:nvPicPr>
          <p:cNvPr id="87" name="Google Shape;87;p15"/>
          <p:cNvPicPr preferRelativeResize="0"/>
          <p:nvPr/>
        </p:nvPicPr>
        <p:blipFill rotWithShape="1">
          <a:blip r:embed="rId2">
            <a:alphaModFix/>
          </a:blip>
          <a:srcRect b="2498" l="0" r="0" t="2489"/>
          <a:stretch/>
        </p:blipFill>
        <p:spPr>
          <a:xfrm>
            <a:off x="731329" y="733016"/>
            <a:ext cx="22914989" cy="12249978"/>
          </a:xfrm>
          <a:prstGeom prst="rect">
            <a:avLst/>
          </a:prstGeom>
          <a:noFill/>
          <a:ln>
            <a:noFill/>
          </a:ln>
        </p:spPr>
      </p:pic>
      <p:sp>
        <p:nvSpPr>
          <p:cNvPr id="88" name="Google Shape;88;p15"/>
          <p:cNvSpPr txBox="1"/>
          <p:nvPr>
            <p:ph type="title"/>
          </p:nvPr>
        </p:nvSpPr>
        <p:spPr>
          <a:xfrm>
            <a:off x="731343" y="5569267"/>
            <a:ext cx="22914900" cy="2112900"/>
          </a:xfrm>
          <a:prstGeom prst="rect">
            <a:avLst/>
          </a:prstGeom>
        </p:spPr>
        <p:txBody>
          <a:bodyPr anchorCtr="0" anchor="t" bIns="243750" lIns="243750" spcFirstLastPara="1" rIns="243750" wrap="square" tIns="243750">
            <a:normAutofit/>
          </a:bodyPr>
          <a:lstStyle>
            <a:lvl1pPr lvl="0" rtl="0" algn="ctr">
              <a:spcBef>
                <a:spcPts val="0"/>
              </a:spcBef>
              <a:spcAft>
                <a:spcPts val="0"/>
              </a:spcAft>
              <a:buNone/>
              <a:defRPr sz="9600">
                <a:solidFill>
                  <a:srgbClr val="FFFFFF"/>
                </a:solidFill>
                <a:latin typeface="Roboto"/>
                <a:ea typeface="Roboto"/>
                <a:cs typeface="Roboto"/>
                <a:sym typeface="Roboto"/>
              </a:defRPr>
            </a:lvl1pPr>
            <a:lvl2pPr lvl="1" rtl="0" algn="ctr">
              <a:spcBef>
                <a:spcPts val="0"/>
              </a:spcBef>
              <a:spcAft>
                <a:spcPts val="0"/>
              </a:spcAft>
              <a:buNone/>
              <a:defRPr sz="3700"/>
            </a:lvl2pPr>
            <a:lvl3pPr lvl="2" rtl="0" algn="ctr">
              <a:spcBef>
                <a:spcPts val="0"/>
              </a:spcBef>
              <a:spcAft>
                <a:spcPts val="0"/>
              </a:spcAft>
              <a:buNone/>
              <a:defRPr sz="3700"/>
            </a:lvl3pPr>
            <a:lvl4pPr lvl="3" rtl="0" algn="ctr">
              <a:spcBef>
                <a:spcPts val="0"/>
              </a:spcBef>
              <a:spcAft>
                <a:spcPts val="0"/>
              </a:spcAft>
              <a:buNone/>
              <a:defRPr sz="3700"/>
            </a:lvl4pPr>
            <a:lvl5pPr lvl="4" rtl="0" algn="ctr">
              <a:spcBef>
                <a:spcPts val="0"/>
              </a:spcBef>
              <a:spcAft>
                <a:spcPts val="0"/>
              </a:spcAft>
              <a:buNone/>
              <a:defRPr sz="3700"/>
            </a:lvl5pPr>
            <a:lvl6pPr lvl="5" rtl="0" algn="ctr">
              <a:spcBef>
                <a:spcPts val="0"/>
              </a:spcBef>
              <a:spcAft>
                <a:spcPts val="0"/>
              </a:spcAft>
              <a:buNone/>
              <a:defRPr sz="3700"/>
            </a:lvl6pPr>
            <a:lvl7pPr lvl="6" rtl="0" algn="ctr">
              <a:spcBef>
                <a:spcPts val="0"/>
              </a:spcBef>
              <a:spcAft>
                <a:spcPts val="0"/>
              </a:spcAft>
              <a:buNone/>
              <a:defRPr sz="3700"/>
            </a:lvl7pPr>
            <a:lvl8pPr lvl="7" rtl="0" algn="ctr">
              <a:spcBef>
                <a:spcPts val="0"/>
              </a:spcBef>
              <a:spcAft>
                <a:spcPts val="0"/>
              </a:spcAft>
              <a:buNone/>
              <a:defRPr sz="3700"/>
            </a:lvl8pPr>
            <a:lvl9pPr lvl="8" rtl="0" algn="ctr">
              <a:spcBef>
                <a:spcPts val="0"/>
              </a:spcBef>
              <a:spcAft>
                <a:spcPts val="0"/>
              </a:spcAft>
              <a:buNone/>
              <a:defRPr sz="3700"/>
            </a:lvl9pPr>
          </a:lstStyle>
          <a:p/>
        </p:txBody>
      </p:sp>
      <p:sp>
        <p:nvSpPr>
          <p:cNvPr id="89" name="Google Shape;89;p15"/>
          <p:cNvSpPr txBox="1"/>
          <p:nvPr>
            <p:ph idx="12" type="sldNum"/>
          </p:nvPr>
        </p:nvSpPr>
        <p:spPr>
          <a:xfrm>
            <a:off x="22812148" y="12666269"/>
            <a:ext cx="1462800" cy="1049700"/>
          </a:xfrm>
          <a:prstGeom prst="rect">
            <a:avLst/>
          </a:prstGeom>
        </p:spPr>
        <p:txBody>
          <a:bodyPr anchorCtr="0" anchor="t" bIns="243750" lIns="243750" spcFirstLastPara="1" rIns="243750" wrap="square" tIns="243750">
            <a:normAutofit lnSpcReduction="10000"/>
          </a:bodyPr>
          <a:lstStyle>
            <a:lvl1pPr lvl="0" rtl="0">
              <a:buNone/>
              <a:defRPr sz="3700">
                <a:solidFill>
                  <a:srgbClr val="FFFFFF"/>
                </a:solidFill>
              </a:defRPr>
            </a:lvl1pPr>
            <a:lvl2pPr lvl="1" rtl="0">
              <a:buNone/>
              <a:defRPr sz="3700">
                <a:solidFill>
                  <a:srgbClr val="FFFFFF"/>
                </a:solidFill>
              </a:defRPr>
            </a:lvl2pPr>
            <a:lvl3pPr lvl="2" rtl="0">
              <a:buNone/>
              <a:defRPr sz="3700">
                <a:solidFill>
                  <a:srgbClr val="FFFFFF"/>
                </a:solidFill>
              </a:defRPr>
            </a:lvl3pPr>
            <a:lvl4pPr lvl="3" rtl="0">
              <a:buNone/>
              <a:defRPr sz="3700">
                <a:solidFill>
                  <a:srgbClr val="FFFFFF"/>
                </a:solidFill>
              </a:defRPr>
            </a:lvl4pPr>
            <a:lvl5pPr lvl="4" rtl="0">
              <a:buNone/>
              <a:defRPr sz="3700">
                <a:solidFill>
                  <a:srgbClr val="FFFFFF"/>
                </a:solidFill>
              </a:defRPr>
            </a:lvl5pPr>
            <a:lvl6pPr lvl="5" rtl="0">
              <a:buNone/>
              <a:defRPr sz="3700">
                <a:solidFill>
                  <a:srgbClr val="FFFFFF"/>
                </a:solidFill>
              </a:defRPr>
            </a:lvl6pPr>
            <a:lvl7pPr lvl="6" rtl="0">
              <a:buNone/>
              <a:defRPr sz="3700">
                <a:solidFill>
                  <a:srgbClr val="FFFFFF"/>
                </a:solidFill>
              </a:defRPr>
            </a:lvl7pPr>
            <a:lvl8pPr lvl="7" rtl="0">
              <a:buNone/>
              <a:defRPr sz="3700">
                <a:solidFill>
                  <a:srgbClr val="FFFFFF"/>
                </a:solidFill>
              </a:defRPr>
            </a:lvl8pPr>
            <a:lvl9pPr lvl="8" rtl="0">
              <a:buNone/>
              <a:defRPr sz="3700">
                <a:solidFill>
                  <a:srgbClr val="FFFFFF"/>
                </a:solidFill>
              </a:defRPr>
            </a:lvl9pPr>
          </a:lstStyle>
          <a:p>
            <a:pPr indent="0" lvl="0" marL="0" rtl="0" algn="r">
              <a:spcBef>
                <a:spcPts val="0"/>
              </a:spcBef>
              <a:spcAft>
                <a:spcPts val="0"/>
              </a:spcAft>
              <a:buNone/>
            </a:pPr>
            <a:fld id="{00000000-1234-1234-1234-123412341234}" type="slidenum">
              <a:rPr lang="en-US"/>
              <a:t>‹#›</a:t>
            </a:fld>
            <a:endParaRPr/>
          </a:p>
        </p:txBody>
      </p:sp>
      <p:sp>
        <p:nvSpPr>
          <p:cNvPr id="90" name="Google Shape;90;p15"/>
          <p:cNvSpPr txBox="1"/>
          <p:nvPr>
            <p:ph idx="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sp>
        <p:nvSpPr>
          <p:cNvPr id="91" name="Google Shape;91;p15"/>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9. Text Only">
  <p:cSld name="CUSTOM_2_7_2">
    <p:spTree>
      <p:nvGrpSpPr>
        <p:cNvPr id="92" name="Shape 92"/>
        <p:cNvGrpSpPr/>
        <p:nvPr/>
      </p:nvGrpSpPr>
      <p:grpSpPr>
        <a:xfrm>
          <a:off x="0" y="0"/>
          <a:ext cx="0" cy="0"/>
          <a:chOff x="0" y="0"/>
          <a:chExt cx="0" cy="0"/>
        </a:xfrm>
      </p:grpSpPr>
      <p:sp>
        <p:nvSpPr>
          <p:cNvPr id="93" name="Google Shape;93;p16"/>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94" name="Google Shape;94;p16"/>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95" name="Google Shape;95;p16"/>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96" name="Google Shape;96;p1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97" name="Google Shape;97;p16"/>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98" name="Google Shape;98;p16"/>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99" name="Google Shape;99;p16"/>
          <p:cNvSpPr txBox="1"/>
          <p:nvPr>
            <p:ph idx="3" type="body"/>
          </p:nvPr>
        </p:nvSpPr>
        <p:spPr>
          <a:xfrm>
            <a:off x="467" y="3424667"/>
            <a:ext cx="24377700" cy="9659100"/>
          </a:xfrm>
          <a:prstGeom prst="rect">
            <a:avLst/>
          </a:prstGeom>
        </p:spPr>
        <p:txBody>
          <a:bodyPr anchorCtr="0" anchor="t" bIns="2437975" lIns="1219000" spcFirstLastPara="1" rIns="1219000" wrap="square" tIns="0">
            <a:normAutofit/>
          </a:bodyPr>
          <a:lstStyle>
            <a:lvl1pPr indent="-463550" lvl="0" marL="457200" rtl="0">
              <a:spcBef>
                <a:spcPts val="0"/>
              </a:spcBef>
              <a:spcAft>
                <a:spcPts val="0"/>
              </a:spcAft>
              <a:buSzPts val="3700"/>
              <a:buFont typeface="Roboto"/>
              <a:buChar char="●"/>
              <a:defRPr sz="3700">
                <a:latin typeface="Roboto"/>
                <a:ea typeface="Roboto"/>
                <a:cs typeface="Roboto"/>
                <a:sym typeface="Roboto"/>
              </a:defRPr>
            </a:lvl1pPr>
            <a:lvl2pPr indent="-463550" lvl="1" marL="914400" rtl="0">
              <a:spcBef>
                <a:spcPts val="2100"/>
              </a:spcBef>
              <a:spcAft>
                <a:spcPts val="0"/>
              </a:spcAft>
              <a:buSzPts val="3700"/>
              <a:buFont typeface="Roboto"/>
              <a:buChar char="○"/>
              <a:defRPr sz="3700">
                <a:latin typeface="Roboto"/>
                <a:ea typeface="Roboto"/>
                <a:cs typeface="Roboto"/>
                <a:sym typeface="Roboto"/>
              </a:defRPr>
            </a:lvl2pPr>
            <a:lvl3pPr indent="-463550" lvl="2" marL="1371600" rtl="0">
              <a:spcBef>
                <a:spcPts val="2100"/>
              </a:spcBef>
              <a:spcAft>
                <a:spcPts val="0"/>
              </a:spcAft>
              <a:buSzPts val="3700"/>
              <a:buFont typeface="Roboto"/>
              <a:buChar char="■"/>
              <a:defRPr sz="3700">
                <a:latin typeface="Roboto"/>
                <a:ea typeface="Roboto"/>
                <a:cs typeface="Roboto"/>
                <a:sym typeface="Roboto"/>
              </a:defRPr>
            </a:lvl3pPr>
            <a:lvl4pPr indent="-463550" lvl="3" marL="1828800" rtl="0">
              <a:spcBef>
                <a:spcPts val="2100"/>
              </a:spcBef>
              <a:spcAft>
                <a:spcPts val="0"/>
              </a:spcAft>
              <a:buSzPts val="3700"/>
              <a:buFont typeface="Roboto"/>
              <a:buChar char="●"/>
              <a:defRPr sz="3700">
                <a:latin typeface="Roboto"/>
                <a:ea typeface="Roboto"/>
                <a:cs typeface="Roboto"/>
                <a:sym typeface="Roboto"/>
              </a:defRPr>
            </a:lvl4pPr>
            <a:lvl5pPr indent="-463550" lvl="4" marL="2286000" rtl="0">
              <a:spcBef>
                <a:spcPts val="2100"/>
              </a:spcBef>
              <a:spcAft>
                <a:spcPts val="0"/>
              </a:spcAft>
              <a:buSzPts val="3700"/>
              <a:buFont typeface="Roboto"/>
              <a:buChar char="○"/>
              <a:defRPr sz="3700">
                <a:latin typeface="Roboto"/>
                <a:ea typeface="Roboto"/>
                <a:cs typeface="Roboto"/>
                <a:sym typeface="Roboto"/>
              </a:defRPr>
            </a:lvl5pPr>
            <a:lvl6pPr indent="-463550" lvl="5" marL="2743200" rtl="0">
              <a:spcBef>
                <a:spcPts val="2100"/>
              </a:spcBef>
              <a:spcAft>
                <a:spcPts val="0"/>
              </a:spcAft>
              <a:buSzPts val="3700"/>
              <a:buFont typeface="Roboto"/>
              <a:buChar char="■"/>
              <a:defRPr sz="3700">
                <a:latin typeface="Roboto"/>
                <a:ea typeface="Roboto"/>
                <a:cs typeface="Roboto"/>
                <a:sym typeface="Roboto"/>
              </a:defRPr>
            </a:lvl6pPr>
            <a:lvl7pPr indent="-463550" lvl="6" marL="3200400" rtl="0">
              <a:spcBef>
                <a:spcPts val="2100"/>
              </a:spcBef>
              <a:spcAft>
                <a:spcPts val="0"/>
              </a:spcAft>
              <a:buSzPts val="3700"/>
              <a:buFont typeface="Roboto"/>
              <a:buChar char="●"/>
              <a:defRPr sz="3700">
                <a:latin typeface="Roboto"/>
                <a:ea typeface="Roboto"/>
                <a:cs typeface="Roboto"/>
                <a:sym typeface="Roboto"/>
              </a:defRPr>
            </a:lvl7pPr>
            <a:lvl8pPr indent="-463550" lvl="7" marL="3657600" rtl="0">
              <a:spcBef>
                <a:spcPts val="2100"/>
              </a:spcBef>
              <a:spcAft>
                <a:spcPts val="0"/>
              </a:spcAft>
              <a:buSzPts val="3700"/>
              <a:buFont typeface="Roboto"/>
              <a:buChar char="○"/>
              <a:defRPr sz="3700">
                <a:latin typeface="Roboto"/>
                <a:ea typeface="Roboto"/>
                <a:cs typeface="Roboto"/>
                <a:sym typeface="Roboto"/>
              </a:defRPr>
            </a:lvl8pPr>
            <a:lvl9pPr indent="-463550" lvl="8" marL="4114800" rtl="0">
              <a:spcBef>
                <a:spcPts val="2100"/>
              </a:spcBef>
              <a:spcAft>
                <a:spcPts val="2100"/>
              </a:spcAft>
              <a:buSzPts val="3700"/>
              <a:buFont typeface="Roboto"/>
              <a:buChar char="■"/>
              <a:defRPr sz="3700">
                <a:latin typeface="Roboto"/>
                <a:ea typeface="Roboto"/>
                <a:cs typeface="Roboto"/>
                <a:sym typeface="Roboto"/>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7. Numbered 1–2 (Blue)">
  <p:cSld name="CUSTOM_2_7_1_5_2_1">
    <p:spTree>
      <p:nvGrpSpPr>
        <p:cNvPr id="100" name="Shape 100"/>
        <p:cNvGrpSpPr/>
        <p:nvPr/>
      </p:nvGrpSpPr>
      <p:grpSpPr>
        <a:xfrm>
          <a:off x="0" y="0"/>
          <a:ext cx="0" cy="0"/>
          <a:chOff x="0" y="0"/>
          <a:chExt cx="0" cy="0"/>
        </a:xfrm>
      </p:grpSpPr>
      <p:pic>
        <p:nvPicPr>
          <p:cNvPr id="101" name="Google Shape;101;p17"/>
          <p:cNvPicPr preferRelativeResize="0"/>
          <p:nvPr/>
        </p:nvPicPr>
        <p:blipFill>
          <a:blip r:embed="rId2">
            <a:alphaModFix/>
          </a:blip>
          <a:stretch>
            <a:fillRect/>
          </a:stretch>
        </p:blipFill>
        <p:spPr>
          <a:xfrm>
            <a:off x="11427057" y="3154800"/>
            <a:ext cx="2206013" cy="9764321"/>
          </a:xfrm>
          <a:prstGeom prst="rect">
            <a:avLst/>
          </a:prstGeom>
          <a:noFill/>
          <a:ln>
            <a:noFill/>
          </a:ln>
        </p:spPr>
      </p:pic>
      <p:sp>
        <p:nvSpPr>
          <p:cNvPr id="102" name="Google Shape;102;p17"/>
          <p:cNvSpPr/>
          <p:nvPr/>
        </p:nvSpPr>
        <p:spPr>
          <a:xfrm>
            <a:off x="2869453" y="3796133"/>
            <a:ext cx="8379300" cy="1269600"/>
          </a:xfrm>
          <a:prstGeom prst="roundRect">
            <a:avLst>
              <a:gd fmla="val 16667" name="adj"/>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03" name="Google Shape;103;p17"/>
          <p:cNvSpPr txBox="1"/>
          <p:nvPr>
            <p:ph type="title"/>
          </p:nvPr>
        </p:nvSpPr>
        <p:spPr>
          <a:xfrm>
            <a:off x="-32791" y="0"/>
            <a:ext cx="24443100" cy="1423200"/>
          </a:xfrm>
          <a:prstGeom prst="rect">
            <a:avLst/>
          </a:prstGeom>
        </p:spPr>
        <p:txBody>
          <a:bodyPr anchorCtr="0" anchor="t" bIns="243750" lIns="1219000" spcFirstLastPara="1" rIns="731350" wrap="square" tIns="487575">
            <a:normAutofit/>
          </a:bodyPr>
          <a:lstStyle>
            <a:lvl1pPr lvl="0" rtl="0">
              <a:spcBef>
                <a:spcPts val="0"/>
              </a:spcBef>
              <a:spcAft>
                <a:spcPts val="0"/>
              </a:spcAft>
              <a:buNone/>
              <a:defRPr sz="6400">
                <a:latin typeface="Roboto Medium"/>
                <a:ea typeface="Roboto Medium"/>
                <a:cs typeface="Roboto Medium"/>
                <a:sym typeface="Roboto Medium"/>
              </a:defRPr>
            </a:lvl1pPr>
            <a:lvl2pPr lvl="1" rtl="0">
              <a:spcBef>
                <a:spcPts val="0"/>
              </a:spcBef>
              <a:spcAft>
                <a:spcPts val="0"/>
              </a:spcAft>
              <a:buNone/>
              <a:defRPr sz="3700"/>
            </a:lvl2pPr>
            <a:lvl3pPr lvl="2" rtl="0">
              <a:spcBef>
                <a:spcPts val="0"/>
              </a:spcBef>
              <a:spcAft>
                <a:spcPts val="0"/>
              </a:spcAft>
              <a:buNone/>
              <a:defRPr sz="3700"/>
            </a:lvl3pPr>
            <a:lvl4pPr lvl="3" rtl="0">
              <a:spcBef>
                <a:spcPts val="0"/>
              </a:spcBef>
              <a:spcAft>
                <a:spcPts val="0"/>
              </a:spcAft>
              <a:buNone/>
              <a:defRPr sz="3700"/>
            </a:lvl4pPr>
            <a:lvl5pPr lvl="4" rtl="0">
              <a:spcBef>
                <a:spcPts val="0"/>
              </a:spcBef>
              <a:spcAft>
                <a:spcPts val="0"/>
              </a:spcAft>
              <a:buNone/>
              <a:defRPr sz="3700"/>
            </a:lvl5pPr>
            <a:lvl6pPr lvl="5" rtl="0">
              <a:spcBef>
                <a:spcPts val="0"/>
              </a:spcBef>
              <a:spcAft>
                <a:spcPts val="0"/>
              </a:spcAft>
              <a:buNone/>
              <a:defRPr sz="3700"/>
            </a:lvl6pPr>
            <a:lvl7pPr lvl="6" rtl="0">
              <a:spcBef>
                <a:spcPts val="0"/>
              </a:spcBef>
              <a:spcAft>
                <a:spcPts val="0"/>
              </a:spcAft>
              <a:buNone/>
              <a:defRPr sz="3700"/>
            </a:lvl7pPr>
            <a:lvl8pPr lvl="7" rtl="0">
              <a:spcBef>
                <a:spcPts val="0"/>
              </a:spcBef>
              <a:spcAft>
                <a:spcPts val="0"/>
              </a:spcAft>
              <a:buNone/>
              <a:defRPr sz="3700"/>
            </a:lvl8pPr>
            <a:lvl9pPr lvl="8" rtl="0">
              <a:spcBef>
                <a:spcPts val="0"/>
              </a:spcBef>
              <a:spcAft>
                <a:spcPts val="0"/>
              </a:spcAft>
              <a:buNone/>
              <a:defRPr sz="3700"/>
            </a:lvl9pPr>
          </a:lstStyle>
          <a:p/>
        </p:txBody>
      </p:sp>
      <p:sp>
        <p:nvSpPr>
          <p:cNvPr id="104" name="Google Shape;104;p17"/>
          <p:cNvSpPr txBox="1"/>
          <p:nvPr>
            <p:ph idx="1" type="subTitle"/>
          </p:nvPr>
        </p:nvSpPr>
        <p:spPr>
          <a:xfrm>
            <a:off x="0" y="1802600"/>
            <a:ext cx="24377700" cy="972900"/>
          </a:xfrm>
          <a:prstGeom prst="rect">
            <a:avLst/>
          </a:prstGeom>
        </p:spPr>
        <p:txBody>
          <a:bodyPr anchorCtr="0" anchor="t" bIns="0" lIns="1219000" spcFirstLastPara="1" rIns="1219000" wrap="square" tIns="243750">
            <a:normAutofit/>
          </a:bodyPr>
          <a:lstStyle>
            <a:lvl1pPr lvl="0" rtl="0">
              <a:spcBef>
                <a:spcPts val="0"/>
              </a:spcBef>
              <a:spcAft>
                <a:spcPts val="0"/>
              </a:spcAft>
              <a:buNone/>
              <a:defRPr sz="48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cxnSp>
        <p:nvCxnSpPr>
          <p:cNvPr id="105" name="Google Shape;105;p17"/>
          <p:cNvCxnSpPr/>
          <p:nvPr/>
        </p:nvCxnSpPr>
        <p:spPr>
          <a:xfrm>
            <a:off x="731476" y="1706880"/>
            <a:ext cx="22915500" cy="27300"/>
          </a:xfrm>
          <a:prstGeom prst="straightConnector1">
            <a:avLst/>
          </a:prstGeom>
          <a:noFill/>
          <a:ln cap="flat" cmpd="sng" w="9525">
            <a:solidFill>
              <a:schemeClr val="dk2"/>
            </a:solidFill>
            <a:prstDash val="solid"/>
            <a:round/>
            <a:headEnd len="med" w="med" type="none"/>
            <a:tailEnd len="med" w="med" type="none"/>
          </a:ln>
        </p:spPr>
      </p:cxnSp>
      <p:sp>
        <p:nvSpPr>
          <p:cNvPr id="106" name="Google Shape;106;p1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lvl1pPr lvl="0" rtl="0">
              <a:buNone/>
              <a:defRPr sz="1600">
                <a:solidFill>
                  <a:srgbClr val="000000"/>
                </a:solidFill>
              </a:defRPr>
            </a:lvl1pPr>
            <a:lvl2pPr lvl="1" rtl="0">
              <a:buNone/>
              <a:defRPr sz="1600">
                <a:solidFill>
                  <a:srgbClr val="000000"/>
                </a:solidFill>
              </a:defRPr>
            </a:lvl2pPr>
            <a:lvl3pPr lvl="2" rtl="0">
              <a:buNone/>
              <a:defRPr sz="1600">
                <a:solidFill>
                  <a:srgbClr val="000000"/>
                </a:solidFill>
              </a:defRPr>
            </a:lvl3pPr>
            <a:lvl4pPr lvl="3" rtl="0">
              <a:buNone/>
              <a:defRPr sz="1600">
                <a:solidFill>
                  <a:srgbClr val="000000"/>
                </a:solidFill>
              </a:defRPr>
            </a:lvl4pPr>
            <a:lvl5pPr lvl="4" rtl="0">
              <a:buNone/>
              <a:defRPr sz="1600">
                <a:solidFill>
                  <a:srgbClr val="000000"/>
                </a:solidFill>
              </a:defRPr>
            </a:lvl5pPr>
            <a:lvl6pPr lvl="5" rtl="0">
              <a:buNone/>
              <a:defRPr sz="1600">
                <a:solidFill>
                  <a:srgbClr val="000000"/>
                </a:solidFill>
              </a:defRPr>
            </a:lvl6pPr>
            <a:lvl7pPr lvl="6" rtl="0">
              <a:buNone/>
              <a:defRPr sz="1600">
                <a:solidFill>
                  <a:srgbClr val="000000"/>
                </a:solidFill>
              </a:defRPr>
            </a:lvl7pPr>
            <a:lvl8pPr lvl="7" rtl="0">
              <a:buNone/>
              <a:defRPr sz="1600">
                <a:solidFill>
                  <a:srgbClr val="000000"/>
                </a:solidFill>
              </a:defRPr>
            </a:lvl8pPr>
            <a:lvl9pPr lvl="8" rtl="0">
              <a:buNone/>
              <a:defRPr sz="1600">
                <a:solidFill>
                  <a:srgbClr val="000000"/>
                </a:solidFill>
              </a:defRPr>
            </a:lvl9pPr>
          </a:lstStyle>
          <a:p>
            <a:pPr indent="0" lvl="0" marL="0" rtl="0" algn="r">
              <a:spcBef>
                <a:spcPts val="0"/>
              </a:spcBef>
              <a:spcAft>
                <a:spcPts val="0"/>
              </a:spcAft>
              <a:buNone/>
            </a:pPr>
            <a:fld id="{00000000-1234-1234-1234-123412341234}" type="slidenum">
              <a:rPr lang="en-US"/>
              <a:t>‹#›</a:t>
            </a:fld>
            <a:endParaRPr/>
          </a:p>
        </p:txBody>
      </p:sp>
      <p:cxnSp>
        <p:nvCxnSpPr>
          <p:cNvPr id="107" name="Google Shape;107;p17"/>
          <p:cNvCxnSpPr/>
          <p:nvPr/>
        </p:nvCxnSpPr>
        <p:spPr>
          <a:xfrm>
            <a:off x="731329" y="13083880"/>
            <a:ext cx="22915500" cy="27300"/>
          </a:xfrm>
          <a:prstGeom prst="straightConnector1">
            <a:avLst/>
          </a:prstGeom>
          <a:noFill/>
          <a:ln cap="flat" cmpd="sng" w="9525">
            <a:solidFill>
              <a:srgbClr val="A9B7C0"/>
            </a:solidFill>
            <a:prstDash val="solid"/>
            <a:round/>
            <a:headEnd len="med" w="med" type="none"/>
            <a:tailEnd len="med" w="med" type="none"/>
          </a:ln>
        </p:spPr>
      </p:cxnSp>
      <p:sp>
        <p:nvSpPr>
          <p:cNvPr id="108" name="Google Shape;108;p17"/>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lvl1pPr lvl="0" rtl="0">
              <a:spcBef>
                <a:spcPts val="0"/>
              </a:spcBef>
              <a:spcAft>
                <a:spcPts val="0"/>
              </a:spcAft>
              <a:buNone/>
              <a:defRPr sz="1900"/>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09" name="Google Shape;109;p17"/>
          <p:cNvSpPr/>
          <p:nvPr/>
        </p:nvSpPr>
        <p:spPr>
          <a:xfrm>
            <a:off x="1218900" y="3790141"/>
            <a:ext cx="1422000" cy="1271100"/>
          </a:xfrm>
          <a:prstGeom prst="roundRect">
            <a:avLst>
              <a:gd fmla="val 16667" name="adj"/>
            </a:avLst>
          </a:prstGeom>
          <a:solidFill>
            <a:srgbClr val="AFC0DC"/>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t/>
            </a:r>
            <a:endParaRPr sz="5600">
              <a:latin typeface="Roboto Light"/>
              <a:ea typeface="Roboto Light"/>
              <a:cs typeface="Roboto Light"/>
              <a:sym typeface="Roboto Light"/>
            </a:endParaRPr>
          </a:p>
        </p:txBody>
      </p:sp>
      <p:sp>
        <p:nvSpPr>
          <p:cNvPr id="110" name="Google Shape;110;p17"/>
          <p:cNvSpPr/>
          <p:nvPr/>
        </p:nvSpPr>
        <p:spPr>
          <a:xfrm rot="10800000">
            <a:off x="1581906" y="4826902"/>
            <a:ext cx="695897" cy="385851"/>
          </a:xfrm>
          <a:prstGeom prst="flowChartExtract">
            <a:avLst/>
          </a:prstGeom>
          <a:solidFill>
            <a:srgbClr val="AFC0DC"/>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111" name="Google Shape;111;p17"/>
          <p:cNvSpPr txBox="1"/>
          <p:nvPr>
            <p:ph idx="3" type="subTitle"/>
          </p:nvPr>
        </p:nvSpPr>
        <p:spPr>
          <a:xfrm>
            <a:off x="-32791" y="5695600"/>
            <a:ext cx="11459400" cy="6785700"/>
          </a:xfrm>
          <a:prstGeom prst="rect">
            <a:avLst/>
          </a:prstGeom>
        </p:spPr>
        <p:txBody>
          <a:bodyPr anchorCtr="0" anchor="t" bIns="0" lIns="1219000"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12" name="Google Shape;112;p17"/>
          <p:cNvSpPr txBox="1"/>
          <p:nvPr>
            <p:ph idx="4" type="subTitle"/>
          </p:nvPr>
        </p:nvSpPr>
        <p:spPr>
          <a:xfrm>
            <a:off x="2869453" y="3795933"/>
            <a:ext cx="8151600" cy="1269600"/>
          </a:xfrm>
          <a:prstGeom prst="rect">
            <a:avLst/>
          </a:prstGeom>
        </p:spPr>
        <p:txBody>
          <a:bodyPr anchorCtr="0" anchor="ctr" bIns="0" lIns="487575"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13" name="Google Shape;113;p17"/>
          <p:cNvSpPr/>
          <p:nvPr/>
        </p:nvSpPr>
        <p:spPr>
          <a:xfrm>
            <a:off x="14810609" y="3802133"/>
            <a:ext cx="8379300" cy="1269600"/>
          </a:xfrm>
          <a:prstGeom prst="roundRect">
            <a:avLst>
              <a:gd fmla="val 16667" name="adj"/>
            </a:avLst>
          </a:prstGeom>
          <a:solidFill>
            <a:srgbClr val="F3F3F3"/>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nvGrpSpPr>
          <p:cNvPr id="114" name="Google Shape;114;p17"/>
          <p:cNvGrpSpPr/>
          <p:nvPr/>
        </p:nvGrpSpPr>
        <p:grpSpPr>
          <a:xfrm>
            <a:off x="13160055" y="3796141"/>
            <a:ext cx="1421954" cy="1422613"/>
            <a:chOff x="457200" y="1378813"/>
            <a:chExt cx="695400" cy="695450"/>
          </a:xfrm>
        </p:grpSpPr>
        <p:sp>
          <p:nvSpPr>
            <p:cNvPr id="115" name="Google Shape;115;p17"/>
            <p:cNvSpPr/>
            <p:nvPr/>
          </p:nvSpPr>
          <p:spPr>
            <a:xfrm>
              <a:off x="457200" y="1378813"/>
              <a:ext cx="695400" cy="621300"/>
            </a:xfrm>
            <a:prstGeom prst="roundRect">
              <a:avLst>
                <a:gd fmla="val 16667" name="adj"/>
              </a:avLst>
            </a:prstGeom>
            <a:solidFill>
              <a:srgbClr val="365C8B"/>
            </a:solidFill>
            <a:ln>
              <a:noFill/>
            </a:ln>
          </p:spPr>
          <p:txBody>
            <a:bodyPr anchorCtr="0" anchor="ctr" bIns="243750" lIns="243750" spcFirstLastPara="1" rIns="243750" wrap="square" tIns="243750">
              <a:noAutofit/>
            </a:bodyPr>
            <a:lstStyle/>
            <a:p>
              <a:pPr indent="0" lvl="0" marL="0" rtl="0" algn="ctr">
                <a:spcBef>
                  <a:spcPts val="0"/>
                </a:spcBef>
                <a:spcAft>
                  <a:spcPts val="0"/>
                </a:spcAft>
                <a:buNone/>
              </a:pPr>
              <a:r>
                <a:t/>
              </a:r>
              <a:endParaRPr sz="5600">
                <a:solidFill>
                  <a:srgbClr val="FFFFFF"/>
                </a:solidFill>
                <a:latin typeface="Roboto Light"/>
                <a:ea typeface="Roboto Light"/>
                <a:cs typeface="Roboto Light"/>
                <a:sym typeface="Roboto Light"/>
              </a:endParaRPr>
            </a:p>
          </p:txBody>
        </p:sp>
        <p:sp>
          <p:nvSpPr>
            <p:cNvPr id="116" name="Google Shape;116;p17"/>
            <p:cNvSpPr/>
            <p:nvPr/>
          </p:nvSpPr>
          <p:spPr>
            <a:xfrm rot="10800000">
              <a:off x="634726" y="1885638"/>
              <a:ext cx="340325" cy="188625"/>
            </a:xfrm>
            <a:prstGeom prst="flowChartExtract">
              <a:avLst/>
            </a:prstGeom>
            <a:solidFill>
              <a:srgbClr val="365C8B"/>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grpSp>
      <p:sp>
        <p:nvSpPr>
          <p:cNvPr id="117" name="Google Shape;117;p17"/>
          <p:cNvSpPr txBox="1"/>
          <p:nvPr>
            <p:ph idx="5" type="subTitle"/>
          </p:nvPr>
        </p:nvSpPr>
        <p:spPr>
          <a:xfrm>
            <a:off x="11908365" y="5701600"/>
            <a:ext cx="11459400" cy="6785700"/>
          </a:xfrm>
          <a:prstGeom prst="rect">
            <a:avLst/>
          </a:prstGeom>
        </p:spPr>
        <p:txBody>
          <a:bodyPr anchorCtr="0" anchor="t" bIns="0" lIns="1219000"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18" name="Google Shape;118;p17"/>
          <p:cNvSpPr txBox="1"/>
          <p:nvPr>
            <p:ph idx="6" type="subTitle"/>
          </p:nvPr>
        </p:nvSpPr>
        <p:spPr>
          <a:xfrm>
            <a:off x="14810609" y="3801933"/>
            <a:ext cx="8151600" cy="1269600"/>
          </a:xfrm>
          <a:prstGeom prst="rect">
            <a:avLst/>
          </a:prstGeom>
        </p:spPr>
        <p:txBody>
          <a:bodyPr anchorCtr="0" anchor="ctr" bIns="0" lIns="487575" spcFirstLastPara="1" rIns="1219000" wrap="square" tIns="0">
            <a:normAutofit/>
          </a:bodyPr>
          <a:lstStyle>
            <a:lvl1pPr lvl="0" rtl="0">
              <a:lnSpc>
                <a:spcPct val="115000"/>
              </a:lnSpc>
              <a:spcBef>
                <a:spcPts val="0"/>
              </a:spcBef>
              <a:spcAft>
                <a:spcPts val="0"/>
              </a:spcAft>
              <a:buNone/>
              <a:defRPr sz="3200">
                <a:latin typeface="Roboto"/>
                <a:ea typeface="Roboto"/>
                <a:cs typeface="Roboto"/>
                <a:sym typeface="Roboto"/>
              </a:defRPr>
            </a:lvl1pPr>
            <a:lvl2pPr lvl="1" rtl="0">
              <a:spcBef>
                <a:spcPts val="3200"/>
              </a:spcBef>
              <a:spcAft>
                <a:spcPts val="0"/>
              </a:spcAft>
              <a:buNone/>
              <a:defRPr sz="3700"/>
            </a:lvl2pPr>
            <a:lvl3pPr lvl="2" rtl="0">
              <a:spcBef>
                <a:spcPts val="3200"/>
              </a:spcBef>
              <a:spcAft>
                <a:spcPts val="0"/>
              </a:spcAft>
              <a:buNone/>
              <a:defRPr sz="3700"/>
            </a:lvl3pPr>
            <a:lvl4pPr lvl="3" rtl="0">
              <a:spcBef>
                <a:spcPts val="3200"/>
              </a:spcBef>
              <a:spcAft>
                <a:spcPts val="0"/>
              </a:spcAft>
              <a:buNone/>
              <a:defRPr sz="3700"/>
            </a:lvl4pPr>
            <a:lvl5pPr lvl="4" rtl="0">
              <a:spcBef>
                <a:spcPts val="3200"/>
              </a:spcBef>
              <a:spcAft>
                <a:spcPts val="0"/>
              </a:spcAft>
              <a:buNone/>
              <a:defRPr sz="3700"/>
            </a:lvl5pPr>
            <a:lvl6pPr lvl="5" rtl="0">
              <a:spcBef>
                <a:spcPts val="3200"/>
              </a:spcBef>
              <a:spcAft>
                <a:spcPts val="0"/>
              </a:spcAft>
              <a:buNone/>
              <a:defRPr sz="3700"/>
            </a:lvl6pPr>
            <a:lvl7pPr lvl="6" rtl="0">
              <a:spcBef>
                <a:spcPts val="3200"/>
              </a:spcBef>
              <a:spcAft>
                <a:spcPts val="0"/>
              </a:spcAft>
              <a:buNone/>
              <a:defRPr sz="3700"/>
            </a:lvl7pPr>
            <a:lvl8pPr lvl="7" rtl="0">
              <a:spcBef>
                <a:spcPts val="3200"/>
              </a:spcBef>
              <a:spcAft>
                <a:spcPts val="0"/>
              </a:spcAft>
              <a:buNone/>
              <a:defRPr sz="3700"/>
            </a:lvl8pPr>
            <a:lvl9pPr lvl="8" rtl="0">
              <a:spcBef>
                <a:spcPts val="3200"/>
              </a:spcBef>
              <a:spcAft>
                <a:spcPts val="3200"/>
              </a:spcAft>
              <a:buNone/>
              <a:defRPr sz="3700"/>
            </a:lvl9pPr>
          </a:lstStyle>
          <a:p/>
        </p:txBody>
      </p:sp>
      <p:sp>
        <p:nvSpPr>
          <p:cNvPr id="119" name="Google Shape;119;p17"/>
          <p:cNvSpPr txBox="1"/>
          <p:nvPr>
            <p:ph idx="7" type="subTitle"/>
          </p:nvPr>
        </p:nvSpPr>
        <p:spPr>
          <a:xfrm>
            <a:off x="1218882" y="3730752"/>
            <a:ext cx="1422000" cy="1271100"/>
          </a:xfrm>
          <a:prstGeom prst="rect">
            <a:avLst/>
          </a:prstGeom>
        </p:spPr>
        <p:txBody>
          <a:bodyPr anchorCtr="0" anchor="t" bIns="0" lIns="0" spcFirstLastPara="1" rIns="0" wrap="square" tIns="243750">
            <a:normAutofit/>
          </a:bodyPr>
          <a:lstStyle>
            <a:lvl1pPr lvl="0" rtl="0" algn="ctr">
              <a:spcBef>
                <a:spcPts val="0"/>
              </a:spcBef>
              <a:spcAft>
                <a:spcPts val="0"/>
              </a:spcAft>
              <a:buNone/>
              <a:defRPr sz="5600">
                <a:latin typeface="Roboto Light"/>
                <a:ea typeface="Roboto Light"/>
                <a:cs typeface="Roboto Light"/>
                <a:sym typeface="Roboto Light"/>
              </a:defRPr>
            </a:lvl1pPr>
            <a:lvl2pPr lvl="1" rtl="0" algn="ctr">
              <a:spcBef>
                <a:spcPts val="3200"/>
              </a:spcBef>
              <a:spcAft>
                <a:spcPts val="0"/>
              </a:spcAft>
              <a:buNone/>
              <a:defRPr sz="3700"/>
            </a:lvl2pPr>
            <a:lvl3pPr lvl="2" rtl="0" algn="ctr">
              <a:spcBef>
                <a:spcPts val="3200"/>
              </a:spcBef>
              <a:spcAft>
                <a:spcPts val="0"/>
              </a:spcAft>
              <a:buNone/>
              <a:defRPr sz="3700"/>
            </a:lvl3pPr>
            <a:lvl4pPr lvl="3" rtl="0" algn="ctr">
              <a:spcBef>
                <a:spcPts val="3200"/>
              </a:spcBef>
              <a:spcAft>
                <a:spcPts val="0"/>
              </a:spcAft>
              <a:buNone/>
              <a:defRPr sz="3700"/>
            </a:lvl4pPr>
            <a:lvl5pPr lvl="4" rtl="0" algn="ctr">
              <a:spcBef>
                <a:spcPts val="3200"/>
              </a:spcBef>
              <a:spcAft>
                <a:spcPts val="0"/>
              </a:spcAft>
              <a:buNone/>
              <a:defRPr sz="3700"/>
            </a:lvl5pPr>
            <a:lvl6pPr lvl="5" rtl="0" algn="ctr">
              <a:spcBef>
                <a:spcPts val="3200"/>
              </a:spcBef>
              <a:spcAft>
                <a:spcPts val="0"/>
              </a:spcAft>
              <a:buNone/>
              <a:defRPr sz="3700"/>
            </a:lvl6pPr>
            <a:lvl7pPr lvl="6" rtl="0" algn="ctr">
              <a:spcBef>
                <a:spcPts val="3200"/>
              </a:spcBef>
              <a:spcAft>
                <a:spcPts val="0"/>
              </a:spcAft>
              <a:buNone/>
              <a:defRPr sz="3700"/>
            </a:lvl7pPr>
            <a:lvl8pPr lvl="7" rtl="0" algn="ctr">
              <a:spcBef>
                <a:spcPts val="3200"/>
              </a:spcBef>
              <a:spcAft>
                <a:spcPts val="0"/>
              </a:spcAft>
              <a:buNone/>
              <a:defRPr sz="3700"/>
            </a:lvl8pPr>
            <a:lvl9pPr lvl="8" rtl="0" algn="ctr">
              <a:spcBef>
                <a:spcPts val="3200"/>
              </a:spcBef>
              <a:spcAft>
                <a:spcPts val="3200"/>
              </a:spcAft>
              <a:buNone/>
              <a:defRPr sz="3700"/>
            </a:lvl9pPr>
          </a:lstStyle>
          <a:p/>
        </p:txBody>
      </p:sp>
      <p:sp>
        <p:nvSpPr>
          <p:cNvPr id="120" name="Google Shape;120;p17"/>
          <p:cNvSpPr txBox="1"/>
          <p:nvPr>
            <p:ph idx="8" type="subTitle"/>
          </p:nvPr>
        </p:nvSpPr>
        <p:spPr>
          <a:xfrm>
            <a:off x="13159972" y="3730752"/>
            <a:ext cx="1422000" cy="1422300"/>
          </a:xfrm>
          <a:prstGeom prst="rect">
            <a:avLst/>
          </a:prstGeom>
        </p:spPr>
        <p:txBody>
          <a:bodyPr anchorCtr="0" anchor="t" bIns="0" lIns="0" spcFirstLastPara="1" rIns="0" wrap="square" tIns="243750">
            <a:normAutofit/>
          </a:bodyPr>
          <a:lstStyle>
            <a:lvl1pPr lvl="0" rtl="0" algn="ctr">
              <a:spcBef>
                <a:spcPts val="0"/>
              </a:spcBef>
              <a:spcAft>
                <a:spcPts val="0"/>
              </a:spcAft>
              <a:buNone/>
              <a:defRPr sz="5600">
                <a:solidFill>
                  <a:srgbClr val="FFFFFF"/>
                </a:solidFill>
                <a:latin typeface="Roboto Light"/>
                <a:ea typeface="Roboto Light"/>
                <a:cs typeface="Roboto Light"/>
                <a:sym typeface="Roboto Light"/>
              </a:defRPr>
            </a:lvl1pPr>
            <a:lvl2pPr lvl="1" rtl="0" algn="ctr">
              <a:spcBef>
                <a:spcPts val="3200"/>
              </a:spcBef>
              <a:spcAft>
                <a:spcPts val="0"/>
              </a:spcAft>
              <a:buNone/>
              <a:defRPr sz="3700"/>
            </a:lvl2pPr>
            <a:lvl3pPr lvl="2" rtl="0" algn="ctr">
              <a:spcBef>
                <a:spcPts val="3200"/>
              </a:spcBef>
              <a:spcAft>
                <a:spcPts val="0"/>
              </a:spcAft>
              <a:buNone/>
              <a:defRPr sz="3700"/>
            </a:lvl3pPr>
            <a:lvl4pPr lvl="3" rtl="0" algn="ctr">
              <a:spcBef>
                <a:spcPts val="3200"/>
              </a:spcBef>
              <a:spcAft>
                <a:spcPts val="0"/>
              </a:spcAft>
              <a:buNone/>
              <a:defRPr sz="3700"/>
            </a:lvl4pPr>
            <a:lvl5pPr lvl="4" rtl="0" algn="ctr">
              <a:spcBef>
                <a:spcPts val="3200"/>
              </a:spcBef>
              <a:spcAft>
                <a:spcPts val="0"/>
              </a:spcAft>
              <a:buNone/>
              <a:defRPr sz="3700"/>
            </a:lvl5pPr>
            <a:lvl6pPr lvl="5" rtl="0" algn="ctr">
              <a:spcBef>
                <a:spcPts val="3200"/>
              </a:spcBef>
              <a:spcAft>
                <a:spcPts val="0"/>
              </a:spcAft>
              <a:buNone/>
              <a:defRPr sz="3700"/>
            </a:lvl6pPr>
            <a:lvl7pPr lvl="6" rtl="0" algn="ctr">
              <a:spcBef>
                <a:spcPts val="3200"/>
              </a:spcBef>
              <a:spcAft>
                <a:spcPts val="0"/>
              </a:spcAft>
              <a:buNone/>
              <a:defRPr sz="3700"/>
            </a:lvl7pPr>
            <a:lvl8pPr lvl="7" rtl="0" algn="ctr">
              <a:spcBef>
                <a:spcPts val="3200"/>
              </a:spcBef>
              <a:spcAft>
                <a:spcPts val="0"/>
              </a:spcAft>
              <a:buNone/>
              <a:defRPr sz="3700"/>
            </a:lvl8pPr>
            <a:lvl9pPr lvl="8" rtl="0" algn="ctr">
              <a:spcBef>
                <a:spcPts val="3200"/>
              </a:spcBef>
              <a:spcAft>
                <a:spcPts val="3200"/>
              </a:spcAft>
              <a:buNone/>
              <a:defRPr sz="3700"/>
            </a:lvl9pPr>
          </a:lstStyle>
          <a:p/>
        </p:txBody>
      </p:sp>
    </p:spTree>
  </p:cSld>
  <p:clrMapOvr>
    <a:masterClrMapping/>
  </p:clrMapOvr>
  <p:extLst>
    <p:ext uri="{DCECCB84-F9BA-43D5-87BE-67443E8EF086}">
      <p15:sldGuideLst>
        <p15:guide id="1" pos="768">
          <p15:clr>
            <a:srgbClr val="F9AD4C"/>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8" name="Shape 18"/>
        <p:cNvGrpSpPr/>
        <p:nvPr/>
      </p:nvGrpSpPr>
      <p:grpSpPr>
        <a:xfrm>
          <a:off x="0" y="0"/>
          <a:ext cx="0" cy="0"/>
          <a:chOff x="0" y="0"/>
          <a:chExt cx="0" cy="0"/>
        </a:xfrm>
      </p:grpSpPr>
      <p:cxnSp>
        <p:nvCxnSpPr>
          <p:cNvPr id="19" name="Google Shape;19;p3"/>
          <p:cNvCxnSpPr/>
          <p:nvPr/>
        </p:nvCxnSpPr>
        <p:spPr>
          <a:xfrm>
            <a:off x="0" y="7995067"/>
            <a:ext cx="24377700" cy="0"/>
          </a:xfrm>
          <a:prstGeom prst="straightConnector1">
            <a:avLst/>
          </a:prstGeom>
          <a:noFill/>
          <a:ln cap="flat" cmpd="sng" w="19050">
            <a:solidFill>
              <a:schemeClr val="lt2"/>
            </a:solidFill>
            <a:prstDash val="solid"/>
            <a:round/>
            <a:headEnd len="sm" w="sm" type="none"/>
            <a:tailEnd len="sm" w="sm" type="none"/>
          </a:ln>
        </p:spPr>
      </p:cxnSp>
      <p:sp>
        <p:nvSpPr>
          <p:cNvPr id="20" name="Google Shape;20;p3"/>
          <p:cNvSpPr txBox="1"/>
          <p:nvPr>
            <p:ph type="title"/>
          </p:nvPr>
        </p:nvSpPr>
        <p:spPr>
          <a:xfrm>
            <a:off x="1360846" y="5486400"/>
            <a:ext cx="21656100" cy="2076900"/>
          </a:xfrm>
          <a:prstGeom prst="rect">
            <a:avLst/>
          </a:prstGeom>
        </p:spPr>
        <p:txBody>
          <a:bodyPr anchorCtr="0" anchor="b" bIns="243750" lIns="243750" spcFirstLastPara="1" rIns="243750" wrap="square" tIns="243750">
            <a:normAutofit/>
          </a:bodyPr>
          <a:lstStyle>
            <a:lvl1pPr lvl="0">
              <a:spcBef>
                <a:spcPts val="0"/>
              </a:spcBef>
              <a:spcAft>
                <a:spcPts val="0"/>
              </a:spcAft>
              <a:buClr>
                <a:schemeClr val="lt1"/>
              </a:buClr>
              <a:buSzPts val="9600"/>
              <a:buNone/>
              <a:defRPr sz="9600">
                <a:solidFill>
                  <a:schemeClr val="lt1"/>
                </a:solidFill>
              </a:defRPr>
            </a:lvl1pPr>
            <a:lvl2pPr lvl="1">
              <a:spcBef>
                <a:spcPts val="0"/>
              </a:spcBef>
              <a:spcAft>
                <a:spcPts val="0"/>
              </a:spcAft>
              <a:buClr>
                <a:schemeClr val="lt1"/>
              </a:buClr>
              <a:buSzPts val="9600"/>
              <a:buNone/>
              <a:defRPr sz="9600">
                <a:solidFill>
                  <a:schemeClr val="lt1"/>
                </a:solidFill>
              </a:defRPr>
            </a:lvl2pPr>
            <a:lvl3pPr lvl="2">
              <a:spcBef>
                <a:spcPts val="0"/>
              </a:spcBef>
              <a:spcAft>
                <a:spcPts val="0"/>
              </a:spcAft>
              <a:buClr>
                <a:schemeClr val="lt1"/>
              </a:buClr>
              <a:buSzPts val="9600"/>
              <a:buNone/>
              <a:defRPr sz="9600">
                <a:solidFill>
                  <a:schemeClr val="lt1"/>
                </a:solidFill>
              </a:defRPr>
            </a:lvl3pPr>
            <a:lvl4pPr lvl="3">
              <a:spcBef>
                <a:spcPts val="0"/>
              </a:spcBef>
              <a:spcAft>
                <a:spcPts val="0"/>
              </a:spcAft>
              <a:buClr>
                <a:schemeClr val="lt1"/>
              </a:buClr>
              <a:buSzPts val="9600"/>
              <a:buNone/>
              <a:defRPr sz="9600">
                <a:solidFill>
                  <a:schemeClr val="lt1"/>
                </a:solidFill>
              </a:defRPr>
            </a:lvl4pPr>
            <a:lvl5pPr lvl="4">
              <a:spcBef>
                <a:spcPts val="0"/>
              </a:spcBef>
              <a:spcAft>
                <a:spcPts val="0"/>
              </a:spcAft>
              <a:buClr>
                <a:schemeClr val="lt1"/>
              </a:buClr>
              <a:buSzPts val="9600"/>
              <a:buNone/>
              <a:defRPr sz="9600">
                <a:solidFill>
                  <a:schemeClr val="lt1"/>
                </a:solidFill>
              </a:defRPr>
            </a:lvl5pPr>
            <a:lvl6pPr lvl="5">
              <a:spcBef>
                <a:spcPts val="0"/>
              </a:spcBef>
              <a:spcAft>
                <a:spcPts val="0"/>
              </a:spcAft>
              <a:buClr>
                <a:schemeClr val="lt1"/>
              </a:buClr>
              <a:buSzPts val="9600"/>
              <a:buNone/>
              <a:defRPr sz="9600">
                <a:solidFill>
                  <a:schemeClr val="lt1"/>
                </a:solidFill>
              </a:defRPr>
            </a:lvl6pPr>
            <a:lvl7pPr lvl="6">
              <a:spcBef>
                <a:spcPts val="0"/>
              </a:spcBef>
              <a:spcAft>
                <a:spcPts val="0"/>
              </a:spcAft>
              <a:buClr>
                <a:schemeClr val="lt1"/>
              </a:buClr>
              <a:buSzPts val="9600"/>
              <a:buNone/>
              <a:defRPr sz="9600">
                <a:solidFill>
                  <a:schemeClr val="lt1"/>
                </a:solidFill>
              </a:defRPr>
            </a:lvl7pPr>
            <a:lvl8pPr lvl="7">
              <a:spcBef>
                <a:spcPts val="0"/>
              </a:spcBef>
              <a:spcAft>
                <a:spcPts val="0"/>
              </a:spcAft>
              <a:buClr>
                <a:schemeClr val="lt1"/>
              </a:buClr>
              <a:buSzPts val="9600"/>
              <a:buNone/>
              <a:defRPr sz="9600">
                <a:solidFill>
                  <a:schemeClr val="lt1"/>
                </a:solidFill>
              </a:defRPr>
            </a:lvl8pPr>
            <a:lvl9pPr lvl="8">
              <a:spcBef>
                <a:spcPts val="0"/>
              </a:spcBef>
              <a:spcAft>
                <a:spcPts val="0"/>
              </a:spcAft>
              <a:buClr>
                <a:schemeClr val="lt1"/>
              </a:buClr>
              <a:buSzPts val="9600"/>
              <a:buNone/>
              <a:defRPr sz="9600">
                <a:solidFill>
                  <a:schemeClr val="lt1"/>
                </a:solidFill>
              </a:defRPr>
            </a:lvl9pPr>
          </a:lstStyle>
          <a:p/>
        </p:txBody>
      </p:sp>
      <p:sp>
        <p:nvSpPr>
          <p:cNvPr id="21" name="Google Shape;21;p3"/>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 name="Shape 22"/>
        <p:cNvGrpSpPr/>
        <p:nvPr/>
      </p:nvGrpSpPr>
      <p:grpSpPr>
        <a:xfrm>
          <a:off x="0" y="0"/>
          <a:ext cx="0" cy="0"/>
          <a:chOff x="0" y="0"/>
          <a:chExt cx="0" cy="0"/>
        </a:xfrm>
      </p:grpSpPr>
      <p:sp>
        <p:nvSpPr>
          <p:cNvPr id="23" name="Google Shape;23;p4"/>
          <p:cNvSpPr/>
          <p:nvPr/>
        </p:nvSpPr>
        <p:spPr>
          <a:xfrm>
            <a:off x="0" y="13455200"/>
            <a:ext cx="24377700" cy="260700"/>
          </a:xfrm>
          <a:prstGeom prst="rect">
            <a:avLst/>
          </a:prstGeom>
          <a:solidFill>
            <a:schemeClr val="lt2"/>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sp>
        <p:nvSpPr>
          <p:cNvPr id="24" name="Google Shape;24;p4"/>
          <p:cNvSpPr txBox="1"/>
          <p:nvPr>
            <p:ph type="title"/>
          </p:nvPr>
        </p:nvSpPr>
        <p:spPr>
          <a:xfrm>
            <a:off x="830984" y="1186733"/>
            <a:ext cx="22715700" cy="1527300"/>
          </a:xfrm>
          <a:prstGeom prst="rect">
            <a:avLst/>
          </a:prstGeom>
        </p:spPr>
        <p:txBody>
          <a:bodyPr anchorCtr="0" anchor="t" bIns="243750" lIns="243750" spcFirstLastPara="1" rIns="243750" wrap="square" tIns="2437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5" name="Google Shape;25;p4"/>
          <p:cNvSpPr txBox="1"/>
          <p:nvPr>
            <p:ph idx="1" type="body"/>
          </p:nvPr>
        </p:nvSpPr>
        <p:spPr>
          <a:xfrm>
            <a:off x="830984" y="3073267"/>
            <a:ext cx="22715700" cy="9110400"/>
          </a:xfrm>
          <a:prstGeom prst="rect">
            <a:avLst/>
          </a:prstGeom>
        </p:spPr>
        <p:txBody>
          <a:bodyPr anchorCtr="0" anchor="t" bIns="243750" lIns="243750" spcFirstLastPara="1" rIns="243750" wrap="square" tIns="243750">
            <a:normAutofit/>
          </a:bodyPr>
          <a:lstStyle>
            <a:lvl1pPr indent="-533400" lvl="0" marL="457200">
              <a:spcBef>
                <a:spcPts val="0"/>
              </a:spcBef>
              <a:spcAft>
                <a:spcPts val="0"/>
              </a:spcAft>
              <a:buSzPts val="4800"/>
              <a:buChar char="●"/>
              <a:defRPr/>
            </a:lvl1pPr>
            <a:lvl2pPr indent="-463550" lvl="1" marL="914400">
              <a:spcBef>
                <a:spcPts val="0"/>
              </a:spcBef>
              <a:spcAft>
                <a:spcPts val="0"/>
              </a:spcAft>
              <a:buSzPts val="3700"/>
              <a:buChar char="○"/>
              <a:defRPr/>
            </a:lvl2pPr>
            <a:lvl3pPr indent="-463550" lvl="2" marL="1371600">
              <a:spcBef>
                <a:spcPts val="0"/>
              </a:spcBef>
              <a:spcAft>
                <a:spcPts val="0"/>
              </a:spcAft>
              <a:buSzPts val="3700"/>
              <a:buChar char="■"/>
              <a:defRPr/>
            </a:lvl3pPr>
            <a:lvl4pPr indent="-463550" lvl="3" marL="1828800">
              <a:spcBef>
                <a:spcPts val="0"/>
              </a:spcBef>
              <a:spcAft>
                <a:spcPts val="0"/>
              </a:spcAft>
              <a:buSzPts val="3700"/>
              <a:buChar char="●"/>
              <a:defRPr/>
            </a:lvl4pPr>
            <a:lvl5pPr indent="-463550" lvl="4" marL="2286000">
              <a:spcBef>
                <a:spcPts val="0"/>
              </a:spcBef>
              <a:spcAft>
                <a:spcPts val="0"/>
              </a:spcAft>
              <a:buSzPts val="3700"/>
              <a:buChar char="○"/>
              <a:defRPr/>
            </a:lvl5pPr>
            <a:lvl6pPr indent="-463550" lvl="5" marL="2743200">
              <a:spcBef>
                <a:spcPts val="0"/>
              </a:spcBef>
              <a:spcAft>
                <a:spcPts val="0"/>
              </a:spcAft>
              <a:buSzPts val="3700"/>
              <a:buChar char="■"/>
              <a:defRPr/>
            </a:lvl6pPr>
            <a:lvl7pPr indent="-463550" lvl="6" marL="3200400">
              <a:spcBef>
                <a:spcPts val="0"/>
              </a:spcBef>
              <a:spcAft>
                <a:spcPts val="0"/>
              </a:spcAft>
              <a:buSzPts val="3700"/>
              <a:buChar char="●"/>
              <a:defRPr/>
            </a:lvl7pPr>
            <a:lvl8pPr indent="-463550" lvl="7" marL="3657600">
              <a:spcBef>
                <a:spcPts val="0"/>
              </a:spcBef>
              <a:spcAft>
                <a:spcPts val="0"/>
              </a:spcAft>
              <a:buSzPts val="3700"/>
              <a:buChar char="○"/>
              <a:defRPr/>
            </a:lvl8pPr>
            <a:lvl9pPr indent="-463550" lvl="8" marL="4114800">
              <a:spcBef>
                <a:spcPts val="0"/>
              </a:spcBef>
              <a:spcAft>
                <a:spcPts val="0"/>
              </a:spcAft>
              <a:buSzPts val="3700"/>
              <a:buChar char="■"/>
              <a:defRPr/>
            </a:lvl9pPr>
          </a:lstStyle>
          <a:p/>
        </p:txBody>
      </p:sp>
      <p:sp>
        <p:nvSpPr>
          <p:cNvPr id="26" name="Google Shape;26;p4"/>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 name="Shape 27"/>
        <p:cNvGrpSpPr/>
        <p:nvPr/>
      </p:nvGrpSpPr>
      <p:grpSpPr>
        <a:xfrm>
          <a:off x="0" y="0"/>
          <a:ext cx="0" cy="0"/>
          <a:chOff x="0" y="0"/>
          <a:chExt cx="0" cy="0"/>
        </a:xfrm>
      </p:grpSpPr>
      <p:sp>
        <p:nvSpPr>
          <p:cNvPr id="28" name="Google Shape;28;p5"/>
          <p:cNvSpPr txBox="1"/>
          <p:nvPr>
            <p:ph type="title"/>
          </p:nvPr>
        </p:nvSpPr>
        <p:spPr>
          <a:xfrm>
            <a:off x="830984" y="1186733"/>
            <a:ext cx="22715700" cy="1527300"/>
          </a:xfrm>
          <a:prstGeom prst="rect">
            <a:avLst/>
          </a:prstGeom>
        </p:spPr>
        <p:txBody>
          <a:bodyPr anchorCtr="0" anchor="t" bIns="243750" lIns="243750" spcFirstLastPara="1" rIns="243750" wrap="square" tIns="2437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9" name="Google Shape;29;p5"/>
          <p:cNvSpPr txBox="1"/>
          <p:nvPr>
            <p:ph idx="1" type="body"/>
          </p:nvPr>
        </p:nvSpPr>
        <p:spPr>
          <a:xfrm>
            <a:off x="830984" y="3073267"/>
            <a:ext cx="10663500" cy="9110400"/>
          </a:xfrm>
          <a:prstGeom prst="rect">
            <a:avLst/>
          </a:prstGeom>
        </p:spPr>
        <p:txBody>
          <a:bodyPr anchorCtr="0" anchor="t" bIns="243750" lIns="243750" spcFirstLastPara="1" rIns="243750" wrap="square" tIns="243750">
            <a:normAutofit/>
          </a:bodyPr>
          <a:lstStyle>
            <a:lvl1pPr indent="-463550" lvl="0" marL="457200">
              <a:spcBef>
                <a:spcPts val="0"/>
              </a:spcBef>
              <a:spcAft>
                <a:spcPts val="0"/>
              </a:spcAft>
              <a:buSzPts val="3700"/>
              <a:buChar char="●"/>
              <a:defRPr sz="3700"/>
            </a:lvl1pPr>
            <a:lvl2pPr indent="-431800" lvl="1" marL="914400">
              <a:spcBef>
                <a:spcPts val="0"/>
              </a:spcBef>
              <a:spcAft>
                <a:spcPts val="0"/>
              </a:spcAft>
              <a:buSzPts val="3200"/>
              <a:buChar char="○"/>
              <a:defRPr sz="3200"/>
            </a:lvl2pPr>
            <a:lvl3pPr indent="-431800" lvl="2" marL="1371600">
              <a:spcBef>
                <a:spcPts val="0"/>
              </a:spcBef>
              <a:spcAft>
                <a:spcPts val="0"/>
              </a:spcAft>
              <a:buSzPts val="3200"/>
              <a:buChar char="■"/>
              <a:defRPr sz="3200"/>
            </a:lvl3pPr>
            <a:lvl4pPr indent="-431800" lvl="3" marL="1828800">
              <a:spcBef>
                <a:spcPts val="0"/>
              </a:spcBef>
              <a:spcAft>
                <a:spcPts val="0"/>
              </a:spcAft>
              <a:buSzPts val="3200"/>
              <a:buChar char="●"/>
              <a:defRPr sz="3200"/>
            </a:lvl4pPr>
            <a:lvl5pPr indent="-431800" lvl="4" marL="2286000">
              <a:spcBef>
                <a:spcPts val="0"/>
              </a:spcBef>
              <a:spcAft>
                <a:spcPts val="0"/>
              </a:spcAft>
              <a:buSzPts val="3200"/>
              <a:buChar char="○"/>
              <a:defRPr sz="3200"/>
            </a:lvl5pPr>
            <a:lvl6pPr indent="-431800" lvl="5" marL="2743200">
              <a:spcBef>
                <a:spcPts val="0"/>
              </a:spcBef>
              <a:spcAft>
                <a:spcPts val="0"/>
              </a:spcAft>
              <a:buSzPts val="3200"/>
              <a:buChar char="■"/>
              <a:defRPr sz="3200"/>
            </a:lvl6pPr>
            <a:lvl7pPr indent="-431800" lvl="6" marL="3200400">
              <a:spcBef>
                <a:spcPts val="0"/>
              </a:spcBef>
              <a:spcAft>
                <a:spcPts val="0"/>
              </a:spcAft>
              <a:buSzPts val="3200"/>
              <a:buChar char="●"/>
              <a:defRPr sz="3200"/>
            </a:lvl7pPr>
            <a:lvl8pPr indent="-431800" lvl="7" marL="3657600">
              <a:spcBef>
                <a:spcPts val="0"/>
              </a:spcBef>
              <a:spcAft>
                <a:spcPts val="0"/>
              </a:spcAft>
              <a:buSzPts val="3200"/>
              <a:buChar char="○"/>
              <a:defRPr sz="3200"/>
            </a:lvl8pPr>
            <a:lvl9pPr indent="-431800" lvl="8" marL="4114800">
              <a:spcBef>
                <a:spcPts val="0"/>
              </a:spcBef>
              <a:spcAft>
                <a:spcPts val="0"/>
              </a:spcAft>
              <a:buSzPts val="3200"/>
              <a:buChar char="■"/>
              <a:defRPr sz="3200"/>
            </a:lvl9pPr>
          </a:lstStyle>
          <a:p/>
        </p:txBody>
      </p:sp>
      <p:sp>
        <p:nvSpPr>
          <p:cNvPr id="30" name="Google Shape;30;p5"/>
          <p:cNvSpPr txBox="1"/>
          <p:nvPr>
            <p:ph idx="2" type="body"/>
          </p:nvPr>
        </p:nvSpPr>
        <p:spPr>
          <a:xfrm>
            <a:off x="12883044" y="3073267"/>
            <a:ext cx="10663500" cy="9110400"/>
          </a:xfrm>
          <a:prstGeom prst="rect">
            <a:avLst/>
          </a:prstGeom>
        </p:spPr>
        <p:txBody>
          <a:bodyPr anchorCtr="0" anchor="t" bIns="243750" lIns="243750" spcFirstLastPara="1" rIns="243750" wrap="square" tIns="243750">
            <a:normAutofit/>
          </a:bodyPr>
          <a:lstStyle>
            <a:lvl1pPr indent="-463550" lvl="0" marL="457200">
              <a:spcBef>
                <a:spcPts val="0"/>
              </a:spcBef>
              <a:spcAft>
                <a:spcPts val="0"/>
              </a:spcAft>
              <a:buSzPts val="3700"/>
              <a:buChar char="●"/>
              <a:defRPr sz="3700"/>
            </a:lvl1pPr>
            <a:lvl2pPr indent="-431800" lvl="1" marL="914400">
              <a:spcBef>
                <a:spcPts val="0"/>
              </a:spcBef>
              <a:spcAft>
                <a:spcPts val="0"/>
              </a:spcAft>
              <a:buSzPts val="3200"/>
              <a:buChar char="○"/>
              <a:defRPr sz="3200"/>
            </a:lvl2pPr>
            <a:lvl3pPr indent="-431800" lvl="2" marL="1371600">
              <a:spcBef>
                <a:spcPts val="0"/>
              </a:spcBef>
              <a:spcAft>
                <a:spcPts val="0"/>
              </a:spcAft>
              <a:buSzPts val="3200"/>
              <a:buChar char="■"/>
              <a:defRPr sz="3200"/>
            </a:lvl3pPr>
            <a:lvl4pPr indent="-431800" lvl="3" marL="1828800">
              <a:spcBef>
                <a:spcPts val="0"/>
              </a:spcBef>
              <a:spcAft>
                <a:spcPts val="0"/>
              </a:spcAft>
              <a:buSzPts val="3200"/>
              <a:buChar char="●"/>
              <a:defRPr sz="3200"/>
            </a:lvl4pPr>
            <a:lvl5pPr indent="-431800" lvl="4" marL="2286000">
              <a:spcBef>
                <a:spcPts val="0"/>
              </a:spcBef>
              <a:spcAft>
                <a:spcPts val="0"/>
              </a:spcAft>
              <a:buSzPts val="3200"/>
              <a:buChar char="○"/>
              <a:defRPr sz="3200"/>
            </a:lvl5pPr>
            <a:lvl6pPr indent="-431800" lvl="5" marL="2743200">
              <a:spcBef>
                <a:spcPts val="0"/>
              </a:spcBef>
              <a:spcAft>
                <a:spcPts val="0"/>
              </a:spcAft>
              <a:buSzPts val="3200"/>
              <a:buChar char="■"/>
              <a:defRPr sz="3200"/>
            </a:lvl6pPr>
            <a:lvl7pPr indent="-431800" lvl="6" marL="3200400">
              <a:spcBef>
                <a:spcPts val="0"/>
              </a:spcBef>
              <a:spcAft>
                <a:spcPts val="0"/>
              </a:spcAft>
              <a:buSzPts val="3200"/>
              <a:buChar char="●"/>
              <a:defRPr sz="3200"/>
            </a:lvl7pPr>
            <a:lvl8pPr indent="-431800" lvl="7" marL="3657600">
              <a:spcBef>
                <a:spcPts val="0"/>
              </a:spcBef>
              <a:spcAft>
                <a:spcPts val="0"/>
              </a:spcAft>
              <a:buSzPts val="3200"/>
              <a:buChar char="○"/>
              <a:defRPr sz="3200"/>
            </a:lvl8pPr>
            <a:lvl9pPr indent="-431800" lvl="8" marL="4114800">
              <a:spcBef>
                <a:spcPts val="0"/>
              </a:spcBef>
              <a:spcAft>
                <a:spcPts val="0"/>
              </a:spcAft>
              <a:buSzPts val="3200"/>
              <a:buChar char="■"/>
              <a:defRPr sz="3200"/>
            </a:lvl9pPr>
          </a:lstStyle>
          <a:p/>
        </p:txBody>
      </p:sp>
      <p:sp>
        <p:nvSpPr>
          <p:cNvPr id="31" name="Google Shape;31;p5"/>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830984" y="1186733"/>
            <a:ext cx="22715700" cy="1527300"/>
          </a:xfrm>
          <a:prstGeom prst="rect">
            <a:avLst/>
          </a:prstGeom>
        </p:spPr>
        <p:txBody>
          <a:bodyPr anchorCtr="0" anchor="t" bIns="243750" lIns="243750" spcFirstLastPara="1" rIns="243750" wrap="square" tIns="243750">
            <a:normAutofit/>
          </a:bodyPr>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34" name="Google Shape;34;p6"/>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 name="Shape 35"/>
        <p:cNvGrpSpPr/>
        <p:nvPr/>
      </p:nvGrpSpPr>
      <p:grpSpPr>
        <a:xfrm>
          <a:off x="0" y="0"/>
          <a:ext cx="0" cy="0"/>
          <a:chOff x="0" y="0"/>
          <a:chExt cx="0" cy="0"/>
        </a:xfrm>
      </p:grpSpPr>
      <p:sp>
        <p:nvSpPr>
          <p:cNvPr id="36" name="Google Shape;36;p7"/>
          <p:cNvSpPr txBox="1"/>
          <p:nvPr>
            <p:ph type="title"/>
          </p:nvPr>
        </p:nvSpPr>
        <p:spPr>
          <a:xfrm>
            <a:off x="830984" y="1481600"/>
            <a:ext cx="7485900" cy="2015100"/>
          </a:xfrm>
          <a:prstGeom prst="rect">
            <a:avLst/>
          </a:prstGeom>
        </p:spPr>
        <p:txBody>
          <a:bodyPr anchorCtr="0" anchor="b" bIns="243750" lIns="243750" spcFirstLastPara="1" rIns="243750" wrap="square" tIns="24375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7" name="Google Shape;37;p7"/>
          <p:cNvSpPr txBox="1"/>
          <p:nvPr>
            <p:ph idx="1" type="body"/>
          </p:nvPr>
        </p:nvSpPr>
        <p:spPr>
          <a:xfrm>
            <a:off x="830984" y="3705600"/>
            <a:ext cx="7485900" cy="8478300"/>
          </a:xfrm>
          <a:prstGeom prst="rect">
            <a:avLst/>
          </a:prstGeom>
        </p:spPr>
        <p:txBody>
          <a:bodyPr anchorCtr="0" anchor="t" bIns="243750" lIns="243750" spcFirstLastPara="1" rIns="243750" wrap="square" tIns="243750">
            <a:normAutofit/>
          </a:bodyPr>
          <a:lstStyle>
            <a:lvl1pPr indent="-431800" lvl="0" marL="457200">
              <a:spcBef>
                <a:spcPts val="0"/>
              </a:spcBef>
              <a:spcAft>
                <a:spcPts val="0"/>
              </a:spcAft>
              <a:buSzPts val="3200"/>
              <a:buChar char="●"/>
              <a:defRPr sz="3200"/>
            </a:lvl1pPr>
            <a:lvl2pPr indent="-431800" lvl="1" marL="914400">
              <a:spcBef>
                <a:spcPts val="0"/>
              </a:spcBef>
              <a:spcAft>
                <a:spcPts val="0"/>
              </a:spcAft>
              <a:buSzPts val="3200"/>
              <a:buChar char="○"/>
              <a:defRPr sz="3200"/>
            </a:lvl2pPr>
            <a:lvl3pPr indent="-431800" lvl="2" marL="1371600">
              <a:spcBef>
                <a:spcPts val="0"/>
              </a:spcBef>
              <a:spcAft>
                <a:spcPts val="0"/>
              </a:spcAft>
              <a:buSzPts val="3200"/>
              <a:buChar char="■"/>
              <a:defRPr sz="3200"/>
            </a:lvl3pPr>
            <a:lvl4pPr indent="-431800" lvl="3" marL="1828800">
              <a:spcBef>
                <a:spcPts val="0"/>
              </a:spcBef>
              <a:spcAft>
                <a:spcPts val="0"/>
              </a:spcAft>
              <a:buSzPts val="3200"/>
              <a:buChar char="●"/>
              <a:defRPr sz="3200"/>
            </a:lvl4pPr>
            <a:lvl5pPr indent="-431800" lvl="4" marL="2286000">
              <a:spcBef>
                <a:spcPts val="0"/>
              </a:spcBef>
              <a:spcAft>
                <a:spcPts val="0"/>
              </a:spcAft>
              <a:buSzPts val="3200"/>
              <a:buChar char="○"/>
              <a:defRPr sz="3200"/>
            </a:lvl5pPr>
            <a:lvl6pPr indent="-431800" lvl="5" marL="2743200">
              <a:spcBef>
                <a:spcPts val="0"/>
              </a:spcBef>
              <a:spcAft>
                <a:spcPts val="0"/>
              </a:spcAft>
              <a:buSzPts val="3200"/>
              <a:buChar char="■"/>
              <a:defRPr sz="3200"/>
            </a:lvl6pPr>
            <a:lvl7pPr indent="-431800" lvl="6" marL="3200400">
              <a:spcBef>
                <a:spcPts val="0"/>
              </a:spcBef>
              <a:spcAft>
                <a:spcPts val="0"/>
              </a:spcAft>
              <a:buSzPts val="3200"/>
              <a:buChar char="●"/>
              <a:defRPr sz="3200"/>
            </a:lvl7pPr>
            <a:lvl8pPr indent="-431800" lvl="7" marL="3657600">
              <a:spcBef>
                <a:spcPts val="0"/>
              </a:spcBef>
              <a:spcAft>
                <a:spcPts val="0"/>
              </a:spcAft>
              <a:buSzPts val="3200"/>
              <a:buChar char="○"/>
              <a:defRPr sz="3200"/>
            </a:lvl8pPr>
            <a:lvl9pPr indent="-431800" lvl="8" marL="4114800">
              <a:spcBef>
                <a:spcPts val="0"/>
              </a:spcBef>
              <a:spcAft>
                <a:spcPts val="0"/>
              </a:spcAft>
              <a:buSzPts val="3200"/>
              <a:buChar char="■"/>
              <a:defRPr sz="3200"/>
            </a:lvl9pPr>
          </a:lstStyle>
          <a:p/>
        </p:txBody>
      </p:sp>
      <p:sp>
        <p:nvSpPr>
          <p:cNvPr id="38" name="Google Shape;38;p7"/>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9" name="Shape 39"/>
        <p:cNvGrpSpPr/>
        <p:nvPr/>
      </p:nvGrpSpPr>
      <p:grpSpPr>
        <a:xfrm>
          <a:off x="0" y="0"/>
          <a:ext cx="0" cy="0"/>
          <a:chOff x="0" y="0"/>
          <a:chExt cx="0" cy="0"/>
        </a:xfrm>
      </p:grpSpPr>
      <p:sp>
        <p:nvSpPr>
          <p:cNvPr id="40" name="Google Shape;40;p8"/>
          <p:cNvSpPr txBox="1"/>
          <p:nvPr>
            <p:ph type="title"/>
          </p:nvPr>
        </p:nvSpPr>
        <p:spPr>
          <a:xfrm>
            <a:off x="1306993" y="1403600"/>
            <a:ext cx="15456000" cy="10908900"/>
          </a:xfrm>
          <a:prstGeom prst="rect">
            <a:avLst/>
          </a:prstGeom>
        </p:spPr>
        <p:txBody>
          <a:bodyPr anchorCtr="0" anchor="ctr" bIns="243750" lIns="243750" spcFirstLastPara="1" rIns="243750" wrap="square" tIns="243750">
            <a:normAutofit/>
          </a:bodyPr>
          <a:lstStyle>
            <a:lvl1pPr lvl="0">
              <a:spcBef>
                <a:spcPts val="0"/>
              </a:spcBef>
              <a:spcAft>
                <a:spcPts val="0"/>
              </a:spcAft>
              <a:buSzPts val="12800"/>
              <a:buNone/>
              <a:defRPr sz="12800"/>
            </a:lvl1pPr>
            <a:lvl2pPr lvl="1">
              <a:spcBef>
                <a:spcPts val="0"/>
              </a:spcBef>
              <a:spcAft>
                <a:spcPts val="0"/>
              </a:spcAft>
              <a:buSzPts val="12800"/>
              <a:buNone/>
              <a:defRPr sz="12800"/>
            </a:lvl2pPr>
            <a:lvl3pPr lvl="2">
              <a:spcBef>
                <a:spcPts val="0"/>
              </a:spcBef>
              <a:spcAft>
                <a:spcPts val="0"/>
              </a:spcAft>
              <a:buSzPts val="12800"/>
              <a:buNone/>
              <a:defRPr sz="12800"/>
            </a:lvl3pPr>
            <a:lvl4pPr lvl="3">
              <a:spcBef>
                <a:spcPts val="0"/>
              </a:spcBef>
              <a:spcAft>
                <a:spcPts val="0"/>
              </a:spcAft>
              <a:buSzPts val="12800"/>
              <a:buNone/>
              <a:defRPr sz="12800"/>
            </a:lvl4pPr>
            <a:lvl5pPr lvl="4">
              <a:spcBef>
                <a:spcPts val="0"/>
              </a:spcBef>
              <a:spcAft>
                <a:spcPts val="0"/>
              </a:spcAft>
              <a:buSzPts val="12800"/>
              <a:buNone/>
              <a:defRPr sz="12800"/>
            </a:lvl5pPr>
            <a:lvl6pPr lvl="5">
              <a:spcBef>
                <a:spcPts val="0"/>
              </a:spcBef>
              <a:spcAft>
                <a:spcPts val="0"/>
              </a:spcAft>
              <a:buSzPts val="12800"/>
              <a:buNone/>
              <a:defRPr sz="12800"/>
            </a:lvl6pPr>
            <a:lvl7pPr lvl="6">
              <a:spcBef>
                <a:spcPts val="0"/>
              </a:spcBef>
              <a:spcAft>
                <a:spcPts val="0"/>
              </a:spcAft>
              <a:buSzPts val="12800"/>
              <a:buNone/>
              <a:defRPr sz="12800"/>
            </a:lvl7pPr>
            <a:lvl8pPr lvl="7">
              <a:spcBef>
                <a:spcPts val="0"/>
              </a:spcBef>
              <a:spcAft>
                <a:spcPts val="0"/>
              </a:spcAft>
              <a:buSzPts val="12800"/>
              <a:buNone/>
              <a:defRPr sz="12800"/>
            </a:lvl8pPr>
            <a:lvl9pPr lvl="8">
              <a:spcBef>
                <a:spcPts val="0"/>
              </a:spcBef>
              <a:spcAft>
                <a:spcPts val="0"/>
              </a:spcAft>
              <a:buSzPts val="12800"/>
              <a:buNone/>
              <a:defRPr sz="12800"/>
            </a:lvl9pPr>
          </a:lstStyle>
          <a:p/>
        </p:txBody>
      </p:sp>
      <p:sp>
        <p:nvSpPr>
          <p:cNvPr id="41" name="Google Shape;41;p8"/>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12188825" y="200"/>
            <a:ext cx="12188700" cy="13716000"/>
          </a:xfrm>
          <a:prstGeom prst="rect">
            <a:avLst/>
          </a:prstGeom>
          <a:solidFill>
            <a:schemeClr val="dk1"/>
          </a:solidFill>
          <a:ln>
            <a:noFill/>
          </a:ln>
        </p:spPr>
        <p:txBody>
          <a:bodyPr anchorCtr="0" anchor="ctr" bIns="243750" lIns="243750" spcFirstLastPara="1" rIns="243750" wrap="square" tIns="243750">
            <a:noAutofit/>
          </a:bodyPr>
          <a:lstStyle/>
          <a:p>
            <a:pPr indent="0" lvl="0" marL="0" rtl="0" algn="l">
              <a:spcBef>
                <a:spcPts val="0"/>
              </a:spcBef>
              <a:spcAft>
                <a:spcPts val="0"/>
              </a:spcAft>
              <a:buNone/>
            </a:pPr>
            <a:r>
              <a:t/>
            </a:r>
            <a:endParaRPr/>
          </a:p>
        </p:txBody>
      </p:sp>
      <p:cxnSp>
        <p:nvCxnSpPr>
          <p:cNvPr id="44" name="Google Shape;44;p9"/>
          <p:cNvCxnSpPr/>
          <p:nvPr/>
        </p:nvCxnSpPr>
        <p:spPr>
          <a:xfrm>
            <a:off x="13408974" y="11988000"/>
            <a:ext cx="1248600" cy="0"/>
          </a:xfrm>
          <a:prstGeom prst="straightConnector1">
            <a:avLst/>
          </a:prstGeom>
          <a:noFill/>
          <a:ln cap="flat" cmpd="sng" w="19050">
            <a:solidFill>
              <a:schemeClr val="lt2"/>
            </a:solidFill>
            <a:prstDash val="solid"/>
            <a:round/>
            <a:headEnd len="sm" w="sm" type="none"/>
            <a:tailEnd len="sm" w="sm" type="none"/>
          </a:ln>
        </p:spPr>
      </p:cxnSp>
      <p:sp>
        <p:nvSpPr>
          <p:cNvPr id="45" name="Google Shape;45;p9"/>
          <p:cNvSpPr txBox="1"/>
          <p:nvPr>
            <p:ph type="title"/>
          </p:nvPr>
        </p:nvSpPr>
        <p:spPr>
          <a:xfrm>
            <a:off x="707816" y="3215533"/>
            <a:ext cx="10784400" cy="4025700"/>
          </a:xfrm>
          <a:prstGeom prst="rect">
            <a:avLst/>
          </a:prstGeom>
        </p:spPr>
        <p:txBody>
          <a:bodyPr anchorCtr="0" anchor="b" bIns="243750" lIns="243750" spcFirstLastPara="1" rIns="243750" wrap="square" tIns="243750">
            <a:normAutofit/>
          </a:bodyPr>
          <a:lstStyle>
            <a:lvl1pPr lvl="0" algn="ctr">
              <a:spcBef>
                <a:spcPts val="0"/>
              </a:spcBef>
              <a:spcAft>
                <a:spcPts val="0"/>
              </a:spcAft>
              <a:buSzPts val="11200"/>
              <a:buNone/>
              <a:defRPr sz="11200"/>
            </a:lvl1pPr>
            <a:lvl2pPr lvl="1" algn="ctr">
              <a:spcBef>
                <a:spcPts val="0"/>
              </a:spcBef>
              <a:spcAft>
                <a:spcPts val="0"/>
              </a:spcAft>
              <a:buSzPts val="11200"/>
              <a:buNone/>
              <a:defRPr sz="11200"/>
            </a:lvl2pPr>
            <a:lvl3pPr lvl="2" algn="ctr">
              <a:spcBef>
                <a:spcPts val="0"/>
              </a:spcBef>
              <a:spcAft>
                <a:spcPts val="0"/>
              </a:spcAft>
              <a:buSzPts val="11200"/>
              <a:buNone/>
              <a:defRPr sz="11200"/>
            </a:lvl3pPr>
            <a:lvl4pPr lvl="3" algn="ctr">
              <a:spcBef>
                <a:spcPts val="0"/>
              </a:spcBef>
              <a:spcAft>
                <a:spcPts val="0"/>
              </a:spcAft>
              <a:buSzPts val="11200"/>
              <a:buNone/>
              <a:defRPr sz="11200"/>
            </a:lvl4pPr>
            <a:lvl5pPr lvl="4" algn="ctr">
              <a:spcBef>
                <a:spcPts val="0"/>
              </a:spcBef>
              <a:spcAft>
                <a:spcPts val="0"/>
              </a:spcAft>
              <a:buSzPts val="11200"/>
              <a:buNone/>
              <a:defRPr sz="11200"/>
            </a:lvl5pPr>
            <a:lvl6pPr lvl="5" algn="ctr">
              <a:spcBef>
                <a:spcPts val="0"/>
              </a:spcBef>
              <a:spcAft>
                <a:spcPts val="0"/>
              </a:spcAft>
              <a:buSzPts val="11200"/>
              <a:buNone/>
              <a:defRPr sz="11200"/>
            </a:lvl6pPr>
            <a:lvl7pPr lvl="6" algn="ctr">
              <a:spcBef>
                <a:spcPts val="0"/>
              </a:spcBef>
              <a:spcAft>
                <a:spcPts val="0"/>
              </a:spcAft>
              <a:buSzPts val="11200"/>
              <a:buNone/>
              <a:defRPr sz="11200"/>
            </a:lvl7pPr>
            <a:lvl8pPr lvl="7" algn="ctr">
              <a:spcBef>
                <a:spcPts val="0"/>
              </a:spcBef>
              <a:spcAft>
                <a:spcPts val="0"/>
              </a:spcAft>
              <a:buSzPts val="11200"/>
              <a:buNone/>
              <a:defRPr sz="11200"/>
            </a:lvl8pPr>
            <a:lvl9pPr lvl="8" algn="ctr">
              <a:spcBef>
                <a:spcPts val="0"/>
              </a:spcBef>
              <a:spcAft>
                <a:spcPts val="0"/>
              </a:spcAft>
              <a:buSzPts val="11200"/>
              <a:buNone/>
              <a:defRPr sz="11200"/>
            </a:lvl9pPr>
          </a:lstStyle>
          <a:p/>
        </p:txBody>
      </p:sp>
      <p:sp>
        <p:nvSpPr>
          <p:cNvPr id="46" name="Google Shape;46;p9"/>
          <p:cNvSpPr txBox="1"/>
          <p:nvPr>
            <p:ph idx="1" type="subTitle"/>
          </p:nvPr>
        </p:nvSpPr>
        <p:spPr>
          <a:xfrm>
            <a:off x="707816" y="7384003"/>
            <a:ext cx="10784400" cy="3588000"/>
          </a:xfrm>
          <a:prstGeom prst="rect">
            <a:avLst/>
          </a:prstGeom>
        </p:spPr>
        <p:txBody>
          <a:bodyPr anchorCtr="0" anchor="t" bIns="243750" lIns="243750" spcFirstLastPara="1" rIns="243750" wrap="square" tIns="24375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7" name="Google Shape;47;p9"/>
          <p:cNvSpPr txBox="1"/>
          <p:nvPr>
            <p:ph idx="2" type="body"/>
          </p:nvPr>
        </p:nvSpPr>
        <p:spPr>
          <a:xfrm>
            <a:off x="13168570" y="1931200"/>
            <a:ext cx="10229400" cy="9853500"/>
          </a:xfrm>
          <a:prstGeom prst="rect">
            <a:avLst/>
          </a:prstGeom>
        </p:spPr>
        <p:txBody>
          <a:bodyPr anchorCtr="0" anchor="ctr" bIns="243750" lIns="243750" spcFirstLastPara="1" rIns="243750" wrap="square" tIns="243750">
            <a:normAutofit/>
          </a:bodyPr>
          <a:lstStyle>
            <a:lvl1pPr indent="-533400" lvl="0" marL="457200">
              <a:spcBef>
                <a:spcPts val="0"/>
              </a:spcBef>
              <a:spcAft>
                <a:spcPts val="0"/>
              </a:spcAft>
              <a:buClr>
                <a:schemeClr val="lt1"/>
              </a:buClr>
              <a:buSzPts val="4800"/>
              <a:buChar char="●"/>
              <a:defRPr>
                <a:solidFill>
                  <a:schemeClr val="lt1"/>
                </a:solidFill>
              </a:defRPr>
            </a:lvl1pPr>
            <a:lvl2pPr indent="-463550" lvl="1" marL="914400">
              <a:spcBef>
                <a:spcPts val="0"/>
              </a:spcBef>
              <a:spcAft>
                <a:spcPts val="0"/>
              </a:spcAft>
              <a:buClr>
                <a:schemeClr val="lt1"/>
              </a:buClr>
              <a:buSzPts val="3700"/>
              <a:buChar char="○"/>
              <a:defRPr>
                <a:solidFill>
                  <a:schemeClr val="lt1"/>
                </a:solidFill>
              </a:defRPr>
            </a:lvl2pPr>
            <a:lvl3pPr indent="-463550" lvl="2" marL="1371600">
              <a:spcBef>
                <a:spcPts val="0"/>
              </a:spcBef>
              <a:spcAft>
                <a:spcPts val="0"/>
              </a:spcAft>
              <a:buClr>
                <a:schemeClr val="lt1"/>
              </a:buClr>
              <a:buSzPts val="3700"/>
              <a:buChar char="■"/>
              <a:defRPr>
                <a:solidFill>
                  <a:schemeClr val="lt1"/>
                </a:solidFill>
              </a:defRPr>
            </a:lvl3pPr>
            <a:lvl4pPr indent="-463550" lvl="3" marL="1828800">
              <a:spcBef>
                <a:spcPts val="0"/>
              </a:spcBef>
              <a:spcAft>
                <a:spcPts val="0"/>
              </a:spcAft>
              <a:buClr>
                <a:schemeClr val="lt1"/>
              </a:buClr>
              <a:buSzPts val="3700"/>
              <a:buChar char="●"/>
              <a:defRPr>
                <a:solidFill>
                  <a:schemeClr val="lt1"/>
                </a:solidFill>
              </a:defRPr>
            </a:lvl4pPr>
            <a:lvl5pPr indent="-463550" lvl="4" marL="2286000">
              <a:spcBef>
                <a:spcPts val="0"/>
              </a:spcBef>
              <a:spcAft>
                <a:spcPts val="0"/>
              </a:spcAft>
              <a:buClr>
                <a:schemeClr val="lt1"/>
              </a:buClr>
              <a:buSzPts val="3700"/>
              <a:buChar char="○"/>
              <a:defRPr>
                <a:solidFill>
                  <a:schemeClr val="lt1"/>
                </a:solidFill>
              </a:defRPr>
            </a:lvl5pPr>
            <a:lvl6pPr indent="-463550" lvl="5" marL="2743200">
              <a:spcBef>
                <a:spcPts val="0"/>
              </a:spcBef>
              <a:spcAft>
                <a:spcPts val="0"/>
              </a:spcAft>
              <a:buClr>
                <a:schemeClr val="lt1"/>
              </a:buClr>
              <a:buSzPts val="3700"/>
              <a:buChar char="■"/>
              <a:defRPr>
                <a:solidFill>
                  <a:schemeClr val="lt1"/>
                </a:solidFill>
              </a:defRPr>
            </a:lvl6pPr>
            <a:lvl7pPr indent="-463550" lvl="6" marL="3200400">
              <a:spcBef>
                <a:spcPts val="0"/>
              </a:spcBef>
              <a:spcAft>
                <a:spcPts val="0"/>
              </a:spcAft>
              <a:buClr>
                <a:schemeClr val="lt1"/>
              </a:buClr>
              <a:buSzPts val="3700"/>
              <a:buChar char="●"/>
              <a:defRPr>
                <a:solidFill>
                  <a:schemeClr val="lt1"/>
                </a:solidFill>
              </a:defRPr>
            </a:lvl7pPr>
            <a:lvl8pPr indent="-463550" lvl="7" marL="3657600">
              <a:spcBef>
                <a:spcPts val="0"/>
              </a:spcBef>
              <a:spcAft>
                <a:spcPts val="0"/>
              </a:spcAft>
              <a:buClr>
                <a:schemeClr val="lt1"/>
              </a:buClr>
              <a:buSzPts val="3700"/>
              <a:buChar char="○"/>
              <a:defRPr>
                <a:solidFill>
                  <a:schemeClr val="lt1"/>
                </a:solidFill>
              </a:defRPr>
            </a:lvl8pPr>
            <a:lvl9pPr indent="-463550" lvl="8" marL="4114800">
              <a:spcBef>
                <a:spcPts val="0"/>
              </a:spcBef>
              <a:spcAft>
                <a:spcPts val="0"/>
              </a:spcAft>
              <a:buClr>
                <a:schemeClr val="lt1"/>
              </a:buClr>
              <a:buSzPts val="3700"/>
              <a:buChar char="■"/>
              <a:defRPr>
                <a:solidFill>
                  <a:schemeClr val="lt1"/>
                </a:solidFill>
              </a:defRPr>
            </a:lvl9pPr>
          </a:lstStyle>
          <a:p/>
        </p:txBody>
      </p:sp>
      <p:sp>
        <p:nvSpPr>
          <p:cNvPr id="48" name="Google Shape;48;p9"/>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830984" y="11298200"/>
            <a:ext cx="15992700" cy="1596900"/>
          </a:xfrm>
          <a:prstGeom prst="rect">
            <a:avLst/>
          </a:prstGeom>
        </p:spPr>
        <p:txBody>
          <a:bodyPr anchorCtr="0" anchor="ctr" bIns="243750" lIns="243750" spcFirstLastPara="1" rIns="243750" wrap="square" tIns="243750">
            <a:normAutofit/>
          </a:bodyPr>
          <a:lstStyle>
            <a:lvl1pPr indent="-228600" lvl="0" marL="457200">
              <a:lnSpc>
                <a:spcPct val="100000"/>
              </a:lnSpc>
              <a:spcBef>
                <a:spcPts val="0"/>
              </a:spcBef>
              <a:spcAft>
                <a:spcPts val="0"/>
              </a:spcAft>
              <a:buSzPts val="5600"/>
              <a:buNone/>
              <a:defRPr sz="5600"/>
            </a:lvl1pPr>
          </a:lstStyle>
          <a:p/>
        </p:txBody>
      </p:sp>
      <p:sp>
        <p:nvSpPr>
          <p:cNvPr id="51" name="Google Shape;51;p10"/>
          <p:cNvSpPr txBox="1"/>
          <p:nvPr>
            <p:ph idx="12" type="sldNum"/>
          </p:nvPr>
        </p:nvSpPr>
        <p:spPr>
          <a:xfrm>
            <a:off x="22587337" y="12435245"/>
            <a:ext cx="1462800" cy="1049700"/>
          </a:xfrm>
          <a:prstGeom prst="rect">
            <a:avLst/>
          </a:prstGeom>
        </p:spPr>
        <p:txBody>
          <a:bodyPr anchorCtr="0" anchor="ctr" bIns="243750" lIns="243750" spcFirstLastPara="1" rIns="243750" wrap="square" tIns="24375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0984" y="1186733"/>
            <a:ext cx="22715700" cy="1527300"/>
          </a:xfrm>
          <a:prstGeom prst="rect">
            <a:avLst/>
          </a:prstGeom>
          <a:noFill/>
          <a:ln>
            <a:noFill/>
          </a:ln>
        </p:spPr>
        <p:txBody>
          <a:bodyPr anchorCtr="0" anchor="t" bIns="243750" lIns="243750" spcFirstLastPara="1" rIns="243750" wrap="square" tIns="243750">
            <a:normAutofit/>
          </a:bodyPr>
          <a:lstStyle>
            <a:lvl1pPr lvl="0">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7500"/>
              <a:buFont typeface="Proxima Nova"/>
              <a:buNone/>
              <a:defRPr sz="7500">
                <a:solidFill>
                  <a:schemeClr val="dk1"/>
                </a:solidFill>
                <a:latin typeface="Proxima Nova"/>
                <a:ea typeface="Proxima Nova"/>
                <a:cs typeface="Proxima Nova"/>
                <a:sym typeface="Proxima Nova"/>
              </a:defRPr>
            </a:lvl9pPr>
          </a:lstStyle>
          <a:p/>
        </p:txBody>
      </p:sp>
      <p:sp>
        <p:nvSpPr>
          <p:cNvPr id="11" name="Google Shape;11;p1"/>
          <p:cNvSpPr txBox="1"/>
          <p:nvPr>
            <p:ph idx="1" type="body"/>
          </p:nvPr>
        </p:nvSpPr>
        <p:spPr>
          <a:xfrm>
            <a:off x="830984" y="3073267"/>
            <a:ext cx="22715700" cy="9110400"/>
          </a:xfrm>
          <a:prstGeom prst="rect">
            <a:avLst/>
          </a:prstGeom>
          <a:noFill/>
          <a:ln>
            <a:noFill/>
          </a:ln>
        </p:spPr>
        <p:txBody>
          <a:bodyPr anchorCtr="0" anchor="t" bIns="243750" lIns="243750" spcFirstLastPara="1" rIns="243750" wrap="square" tIns="243750">
            <a:normAutofit/>
          </a:bodyPr>
          <a:lstStyle>
            <a:lvl1pPr indent="-533400" lvl="0" marL="457200">
              <a:lnSpc>
                <a:spcPct val="115000"/>
              </a:lnSpc>
              <a:spcBef>
                <a:spcPts val="0"/>
              </a:spcBef>
              <a:spcAft>
                <a:spcPts val="0"/>
              </a:spcAft>
              <a:buClr>
                <a:schemeClr val="accent3"/>
              </a:buClr>
              <a:buSzPts val="4800"/>
              <a:buFont typeface="Proxima Nova"/>
              <a:buChar char="●"/>
              <a:defRPr sz="4800">
                <a:solidFill>
                  <a:schemeClr val="accent3"/>
                </a:solidFill>
                <a:latin typeface="Proxima Nova"/>
                <a:ea typeface="Proxima Nova"/>
                <a:cs typeface="Proxima Nova"/>
                <a:sym typeface="Proxima Nova"/>
              </a:defRPr>
            </a:lvl1pPr>
            <a:lvl2pPr indent="-463550" lvl="1" marL="9144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2pPr>
            <a:lvl3pPr indent="-463550" lvl="2" marL="13716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3pPr>
            <a:lvl4pPr indent="-463550" lvl="3" marL="18288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4pPr>
            <a:lvl5pPr indent="-463550" lvl="4" marL="22860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5pPr>
            <a:lvl6pPr indent="-463550" lvl="5" marL="27432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6pPr>
            <a:lvl7pPr indent="-463550" lvl="6" marL="32004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7pPr>
            <a:lvl8pPr indent="-463550" lvl="7" marL="36576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8pPr>
            <a:lvl9pPr indent="-463550" lvl="8" marL="4114800">
              <a:lnSpc>
                <a:spcPct val="115000"/>
              </a:lnSpc>
              <a:spcBef>
                <a:spcPts val="0"/>
              </a:spcBef>
              <a:spcAft>
                <a:spcPts val="0"/>
              </a:spcAft>
              <a:buClr>
                <a:schemeClr val="accent3"/>
              </a:buClr>
              <a:buSzPts val="3700"/>
              <a:buFont typeface="Proxima Nova"/>
              <a:buChar char="■"/>
              <a:defRPr sz="3700">
                <a:solidFill>
                  <a:schemeClr val="accent3"/>
                </a:solidFill>
                <a:latin typeface="Proxima Nova"/>
                <a:ea typeface="Proxima Nova"/>
                <a:cs typeface="Proxima Nova"/>
                <a:sym typeface="Proxima Nova"/>
              </a:defRPr>
            </a:lvl9pPr>
          </a:lstStyle>
          <a:p/>
        </p:txBody>
      </p:sp>
      <p:sp>
        <p:nvSpPr>
          <p:cNvPr id="12" name="Google Shape;12;p1"/>
          <p:cNvSpPr txBox="1"/>
          <p:nvPr>
            <p:ph idx="12" type="sldNum"/>
          </p:nvPr>
        </p:nvSpPr>
        <p:spPr>
          <a:xfrm>
            <a:off x="22587337" y="12435245"/>
            <a:ext cx="1462800" cy="1049700"/>
          </a:xfrm>
          <a:prstGeom prst="rect">
            <a:avLst/>
          </a:prstGeom>
          <a:noFill/>
          <a:ln>
            <a:noFill/>
          </a:ln>
        </p:spPr>
        <p:txBody>
          <a:bodyPr anchorCtr="0" anchor="ctr" bIns="243750" lIns="243750" spcFirstLastPara="1" rIns="243750" wrap="square" tIns="243750">
            <a:normAutofit/>
          </a:bodyPr>
          <a:lstStyle>
            <a:lvl1pPr lvl="0" algn="r">
              <a:buNone/>
              <a:defRPr sz="2700">
                <a:solidFill>
                  <a:schemeClr val="dk1"/>
                </a:solidFill>
                <a:latin typeface="Proxima Nova"/>
                <a:ea typeface="Proxima Nova"/>
                <a:cs typeface="Proxima Nova"/>
                <a:sym typeface="Proxima Nova"/>
              </a:defRPr>
            </a:lvl1pPr>
            <a:lvl2pPr lvl="1" algn="r">
              <a:buNone/>
              <a:defRPr sz="2700">
                <a:solidFill>
                  <a:schemeClr val="dk1"/>
                </a:solidFill>
                <a:latin typeface="Proxima Nova"/>
                <a:ea typeface="Proxima Nova"/>
                <a:cs typeface="Proxima Nova"/>
                <a:sym typeface="Proxima Nova"/>
              </a:defRPr>
            </a:lvl2pPr>
            <a:lvl3pPr lvl="2" algn="r">
              <a:buNone/>
              <a:defRPr sz="2700">
                <a:solidFill>
                  <a:schemeClr val="dk1"/>
                </a:solidFill>
                <a:latin typeface="Proxima Nova"/>
                <a:ea typeface="Proxima Nova"/>
                <a:cs typeface="Proxima Nova"/>
                <a:sym typeface="Proxima Nova"/>
              </a:defRPr>
            </a:lvl3pPr>
            <a:lvl4pPr lvl="3" algn="r">
              <a:buNone/>
              <a:defRPr sz="2700">
                <a:solidFill>
                  <a:schemeClr val="dk1"/>
                </a:solidFill>
                <a:latin typeface="Proxima Nova"/>
                <a:ea typeface="Proxima Nova"/>
                <a:cs typeface="Proxima Nova"/>
                <a:sym typeface="Proxima Nova"/>
              </a:defRPr>
            </a:lvl4pPr>
            <a:lvl5pPr lvl="4" algn="r">
              <a:buNone/>
              <a:defRPr sz="2700">
                <a:solidFill>
                  <a:schemeClr val="dk1"/>
                </a:solidFill>
                <a:latin typeface="Proxima Nova"/>
                <a:ea typeface="Proxima Nova"/>
                <a:cs typeface="Proxima Nova"/>
                <a:sym typeface="Proxima Nova"/>
              </a:defRPr>
            </a:lvl5pPr>
            <a:lvl6pPr lvl="5" algn="r">
              <a:buNone/>
              <a:defRPr sz="2700">
                <a:solidFill>
                  <a:schemeClr val="dk1"/>
                </a:solidFill>
                <a:latin typeface="Proxima Nova"/>
                <a:ea typeface="Proxima Nova"/>
                <a:cs typeface="Proxima Nova"/>
                <a:sym typeface="Proxima Nova"/>
              </a:defRPr>
            </a:lvl6pPr>
            <a:lvl7pPr lvl="6" algn="r">
              <a:buNone/>
              <a:defRPr sz="2700">
                <a:solidFill>
                  <a:schemeClr val="dk1"/>
                </a:solidFill>
                <a:latin typeface="Proxima Nova"/>
                <a:ea typeface="Proxima Nova"/>
                <a:cs typeface="Proxima Nova"/>
                <a:sym typeface="Proxima Nova"/>
              </a:defRPr>
            </a:lvl7pPr>
            <a:lvl8pPr lvl="7" algn="r">
              <a:buNone/>
              <a:defRPr sz="2700">
                <a:solidFill>
                  <a:schemeClr val="dk1"/>
                </a:solidFill>
                <a:latin typeface="Proxima Nova"/>
                <a:ea typeface="Proxima Nova"/>
                <a:cs typeface="Proxima Nova"/>
                <a:sym typeface="Proxima Nova"/>
              </a:defRPr>
            </a:lvl8pPr>
            <a:lvl9pPr lvl="8" algn="r">
              <a:buNone/>
              <a:defRPr sz="27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0.png"/><Relationship Id="rId5"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image" Target="../media/image5.png"/><Relationship Id="rId5"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19.png"/><Relationship Id="rId4" Type="http://schemas.openxmlformats.org/officeDocument/2006/relationships/image" Target="../media/image18.png"/><Relationship Id="rId5"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8.xml"/><Relationship Id="rId3" Type="http://schemas.openxmlformats.org/officeDocument/2006/relationships/image" Target="../media/image11.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2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2.xml"/><Relationship Id="rId3" Type="http://schemas.openxmlformats.org/officeDocument/2006/relationships/image" Target="../media/image13.png"/><Relationship Id="rId4" Type="http://schemas.openxmlformats.org/officeDocument/2006/relationships/image" Target="../media/image1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 Id="rId3"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3.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666666"/>
        </a:solidFill>
      </p:bgPr>
    </p:bg>
    <p:spTree>
      <p:nvGrpSpPr>
        <p:cNvPr id="124" name="Shape 124"/>
        <p:cNvGrpSpPr/>
        <p:nvPr/>
      </p:nvGrpSpPr>
      <p:grpSpPr>
        <a:xfrm>
          <a:off x="0" y="0"/>
          <a:ext cx="0" cy="0"/>
          <a:chOff x="0" y="0"/>
          <a:chExt cx="0" cy="0"/>
        </a:xfrm>
      </p:grpSpPr>
      <p:sp>
        <p:nvSpPr>
          <p:cNvPr id="125" name="Google Shape;125;p18"/>
          <p:cNvSpPr txBox="1"/>
          <p:nvPr>
            <p:ph type="title"/>
          </p:nvPr>
        </p:nvSpPr>
        <p:spPr>
          <a:xfrm>
            <a:off x="731377" y="5060867"/>
            <a:ext cx="22914900" cy="21129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None/>
            </a:pPr>
            <a:r>
              <a:rPr b="1" lang="en-US">
                <a:latin typeface="Roboto"/>
                <a:ea typeface="Roboto"/>
                <a:cs typeface="Roboto"/>
                <a:sym typeface="Roboto"/>
              </a:rPr>
              <a:t>Defensive Security Project</a:t>
            </a:r>
            <a:endParaRPr b="1">
              <a:latin typeface="Roboto"/>
              <a:ea typeface="Roboto"/>
              <a:cs typeface="Roboto"/>
              <a:sym typeface="Roboto"/>
            </a:endParaRPr>
          </a:p>
          <a:p>
            <a:pPr indent="0" lvl="0" marL="0" rtl="0" algn="ctr">
              <a:spcBef>
                <a:spcPts val="0"/>
              </a:spcBef>
              <a:spcAft>
                <a:spcPts val="0"/>
              </a:spcAft>
              <a:buNone/>
            </a:pPr>
            <a:r>
              <a:rPr b="1" lang="en-US">
                <a:latin typeface="Roboto"/>
                <a:ea typeface="Roboto"/>
                <a:cs typeface="Roboto"/>
                <a:sym typeface="Roboto"/>
              </a:rPr>
              <a:t>by: [Mutasem Ayyoush]</a:t>
            </a:r>
            <a:endParaRPr b="1">
              <a:latin typeface="Roboto"/>
              <a:ea typeface="Roboto"/>
              <a:cs typeface="Roboto"/>
              <a:sym typeface="Roboto"/>
            </a:endParaRPr>
          </a:p>
          <a:p>
            <a:pPr indent="0" lvl="0" marL="0" rtl="0" algn="l">
              <a:spcBef>
                <a:spcPts val="0"/>
              </a:spcBef>
              <a:spcAft>
                <a:spcPts val="0"/>
              </a:spcAft>
              <a:buNone/>
            </a:pPr>
            <a:r>
              <a:t/>
            </a:r>
            <a:endParaRPr sz="6800">
              <a:latin typeface="Roboto"/>
              <a:ea typeface="Roboto"/>
              <a:cs typeface="Roboto"/>
              <a:sym typeface="Roboto"/>
            </a:endParaRPr>
          </a:p>
        </p:txBody>
      </p:sp>
      <p:sp>
        <p:nvSpPr>
          <p:cNvPr id="126" name="Google Shape;126;p1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27" name="Google Shape;127;p18"/>
          <p:cNvSpPr txBox="1"/>
          <p:nvPr>
            <p:ph idx="1"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pic>
        <p:nvPicPr>
          <p:cNvPr id="205" name="Google Shape;205;p27"/>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206" name="Google Shape;206;p27"/>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207" name="Google Shape;207;p27"/>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Windows Logs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208" name="Google Shape;208;p27"/>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Reports—Windows</a:t>
            </a:r>
            <a:endParaRPr/>
          </a:p>
        </p:txBody>
      </p:sp>
      <p:sp>
        <p:nvSpPr>
          <p:cNvPr id="214" name="Google Shape;214;p2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15" name="Google Shape;215;p28"/>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reports: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16" name="Google Shape;216;p28"/>
          <p:cNvGraphicFramePr/>
          <p:nvPr/>
        </p:nvGraphicFramePr>
        <p:xfrm>
          <a:off x="1191013" y="5097125"/>
          <a:ext cx="3000000" cy="3000000"/>
        </p:xfrm>
        <a:graphic>
          <a:graphicData uri="http://schemas.openxmlformats.org/drawingml/2006/table">
            <a:tbl>
              <a:tblPr>
                <a:noFill/>
                <a:tableStyleId>{4B7A683D-4E86-4EFE-A2CB-C0DEA03F058A}</a:tableStyleId>
              </a:tblPr>
              <a:tblGrid>
                <a:gridCol w="10878550"/>
                <a:gridCol w="10878550"/>
              </a:tblGrid>
              <a:tr h="423675">
                <a:tc>
                  <a:txBody>
                    <a:bodyPr/>
                    <a:lstStyle/>
                    <a:p>
                      <a:pPr indent="0" lvl="0" marL="0" rtl="0" algn="ctr">
                        <a:spcBef>
                          <a:spcPts val="0"/>
                        </a:spcBef>
                        <a:spcAft>
                          <a:spcPts val="0"/>
                        </a:spcAft>
                        <a:buNone/>
                      </a:pPr>
                      <a:r>
                        <a:rPr b="1" lang="en-US" sz="4400">
                          <a:latin typeface="Roboto"/>
                          <a:ea typeface="Roboto"/>
                          <a:cs typeface="Roboto"/>
                          <a:sym typeface="Roboto"/>
                        </a:rPr>
                        <a:t>Report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Report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tc>
              </a:tr>
              <a:tr h="1088675">
                <a:tc>
                  <a:txBody>
                    <a:bodyPr/>
                    <a:lstStyle/>
                    <a:p>
                      <a:pPr indent="0" lvl="0" marL="0" rtl="0" algn="ctr">
                        <a:spcBef>
                          <a:spcPts val="0"/>
                        </a:spcBef>
                        <a:spcAft>
                          <a:spcPts val="0"/>
                        </a:spcAft>
                        <a:buNone/>
                      </a:pPr>
                      <a:r>
                        <a:rPr lang="en-US" sz="4400">
                          <a:latin typeface="Roboto"/>
                          <a:ea typeface="Roboto"/>
                          <a:cs typeface="Roboto"/>
                          <a:sym typeface="Roboto"/>
                        </a:rPr>
                        <a:t>Signature and Signature ID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the activity of logged in users as well as their associated ID number for each hour</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r>
              <a:tr h="423675">
                <a:tc>
                  <a:txBody>
                    <a:bodyPr/>
                    <a:lstStyle/>
                    <a:p>
                      <a:pPr indent="0" lvl="0" marL="0" rtl="0" algn="ctr">
                        <a:spcBef>
                          <a:spcPts val="0"/>
                        </a:spcBef>
                        <a:spcAft>
                          <a:spcPts val="0"/>
                        </a:spcAft>
                        <a:buNone/>
                      </a:pPr>
                      <a:r>
                        <a:rPr lang="en-US" sz="4400">
                          <a:latin typeface="Roboto"/>
                          <a:ea typeface="Roboto"/>
                          <a:cs typeface="Roboto"/>
                          <a:sym typeface="Roboto"/>
                        </a:rPr>
                        <a:t>Severity Levels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Shows the total count of examination logs to </a:t>
                      </a:r>
                      <a:r>
                        <a:rPr lang="en-US" sz="4400">
                          <a:latin typeface="Roboto"/>
                          <a:ea typeface="Roboto"/>
                          <a:cs typeface="Roboto"/>
                          <a:sym typeface="Roboto"/>
                        </a:rPr>
                        <a:t>understand</a:t>
                      </a:r>
                      <a:r>
                        <a:rPr lang="en-US" sz="4400">
                          <a:latin typeface="Roboto"/>
                          <a:ea typeface="Roboto"/>
                          <a:cs typeface="Roboto"/>
                          <a:sym typeface="Roboto"/>
                        </a:rPr>
                        <a:t> the level of impact</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756175">
                <a:tc>
                  <a:txBody>
                    <a:bodyPr/>
                    <a:lstStyle/>
                    <a:p>
                      <a:pPr indent="0" lvl="0" marL="0" rtl="0" algn="ctr">
                        <a:spcBef>
                          <a:spcPts val="0"/>
                        </a:spcBef>
                        <a:spcAft>
                          <a:spcPts val="0"/>
                        </a:spcAft>
                        <a:buNone/>
                      </a:pPr>
                      <a:r>
                        <a:rPr lang="en-US" sz="4400">
                          <a:latin typeface="Roboto"/>
                          <a:ea typeface="Roboto"/>
                          <a:cs typeface="Roboto"/>
                          <a:sym typeface="Roboto"/>
                        </a:rPr>
                        <a:t>Success and Failure </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how many users were locked out and successfully logged in each hour</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425575">
                <a:tc>
                  <a:txBody>
                    <a:bodyPr/>
                    <a:lstStyle/>
                    <a:p>
                      <a:pPr indent="0" lvl="0" marL="0" rtl="0" algn="l">
                        <a:spcBef>
                          <a:spcPts val="0"/>
                        </a:spcBef>
                        <a:spcAft>
                          <a:spcPts val="0"/>
                        </a:spcAft>
                        <a:buNone/>
                      </a:pPr>
                      <a:r>
                        <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Reports—Windows</a:t>
            </a:r>
            <a:endParaRPr/>
          </a:p>
        </p:txBody>
      </p:sp>
      <p:sp>
        <p:nvSpPr>
          <p:cNvPr id="223" name="Google Shape;223;p2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24" name="Google Shape;224;p29"/>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25" name="Google Shape;225;p29"/>
          <p:cNvSpPr/>
          <p:nvPr/>
        </p:nvSpPr>
        <p:spPr>
          <a:xfrm>
            <a:off x="1520825" y="2876775"/>
            <a:ext cx="10745100" cy="4747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9"/>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7" name="Google Shape;227;p29"/>
          <p:cNvSpPr txBox="1"/>
          <p:nvPr/>
        </p:nvSpPr>
        <p:spPr>
          <a:xfrm>
            <a:off x="4801175" y="4850475"/>
            <a:ext cx="37983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4000"/>
          </a:p>
        </p:txBody>
      </p:sp>
      <p:sp>
        <p:nvSpPr>
          <p:cNvPr id="228" name="Google Shape;228;p29"/>
          <p:cNvSpPr txBox="1"/>
          <p:nvPr/>
        </p:nvSpPr>
        <p:spPr>
          <a:xfrm>
            <a:off x="16739825" y="4850475"/>
            <a:ext cx="3513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000"/>
              <a:t>Report Image</a:t>
            </a:r>
            <a:endParaRPr sz="4000"/>
          </a:p>
        </p:txBody>
      </p:sp>
      <p:pic>
        <p:nvPicPr>
          <p:cNvPr id="229" name="Google Shape;229;p29"/>
          <p:cNvPicPr preferRelativeResize="0"/>
          <p:nvPr/>
        </p:nvPicPr>
        <p:blipFill>
          <a:blip r:embed="rId3">
            <a:alphaModFix/>
          </a:blip>
          <a:stretch>
            <a:fillRect/>
          </a:stretch>
        </p:blipFill>
        <p:spPr>
          <a:xfrm>
            <a:off x="0" y="2058825"/>
            <a:ext cx="12482526" cy="8729250"/>
          </a:xfrm>
          <a:prstGeom prst="rect">
            <a:avLst/>
          </a:prstGeom>
          <a:noFill/>
          <a:ln>
            <a:noFill/>
          </a:ln>
        </p:spPr>
      </p:pic>
      <p:pic>
        <p:nvPicPr>
          <p:cNvPr id="230" name="Google Shape;230;p29"/>
          <p:cNvPicPr preferRelativeResize="0"/>
          <p:nvPr/>
        </p:nvPicPr>
        <p:blipFill>
          <a:blip r:embed="rId4">
            <a:alphaModFix/>
          </a:blip>
          <a:stretch>
            <a:fillRect/>
          </a:stretch>
        </p:blipFill>
        <p:spPr>
          <a:xfrm>
            <a:off x="12576275" y="133075"/>
            <a:ext cx="11748749" cy="6083999"/>
          </a:xfrm>
          <a:prstGeom prst="rect">
            <a:avLst/>
          </a:prstGeom>
          <a:noFill/>
          <a:ln>
            <a:noFill/>
          </a:ln>
        </p:spPr>
      </p:pic>
      <p:pic>
        <p:nvPicPr>
          <p:cNvPr id="231" name="Google Shape;231;p29"/>
          <p:cNvPicPr preferRelativeResize="0"/>
          <p:nvPr/>
        </p:nvPicPr>
        <p:blipFill>
          <a:blip r:embed="rId5">
            <a:alphaModFix/>
          </a:blip>
          <a:stretch>
            <a:fillRect/>
          </a:stretch>
        </p:blipFill>
        <p:spPr>
          <a:xfrm>
            <a:off x="12521750" y="6396650"/>
            <a:ext cx="11857800" cy="69656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0"/>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237" name="Google Shape;237;p30"/>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38" name="Google Shape;238;p30"/>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39" name="Google Shape;239;p30"/>
          <p:cNvGraphicFramePr/>
          <p:nvPr/>
        </p:nvGraphicFramePr>
        <p:xfrm>
          <a:off x="1296213" y="3863700"/>
          <a:ext cx="3000000" cy="3000000"/>
        </p:xfrm>
        <a:graphic>
          <a:graphicData uri="http://schemas.openxmlformats.org/drawingml/2006/table">
            <a:tbl>
              <a:tblPr>
                <a:noFill/>
                <a:tableStyleId>{4B7A683D-4E86-4EFE-A2CB-C0DEA03F058A}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a:t>
                      </a:r>
                      <a:r>
                        <a:rPr b="1" lang="en-US" sz="4400">
                          <a:latin typeface="Roboto"/>
                          <a:ea typeface="Roboto"/>
                          <a:cs typeface="Roboto"/>
                          <a:sym typeface="Roboto"/>
                        </a:rPr>
                        <a: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a:t>
                      </a:r>
                      <a:r>
                        <a:rPr b="1" lang="en-US" sz="4400">
                          <a:latin typeface="Roboto"/>
                          <a:ea typeface="Roboto"/>
                          <a:cs typeface="Roboto"/>
                          <a:sym typeface="Roboto"/>
                        </a:rPr>
                        <a: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Failed Windows Activity</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Alert will trigger once events for failed window status pass threshold  </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40" name="Google Shape;240;p30"/>
          <p:cNvSpPr txBox="1"/>
          <p:nvPr/>
        </p:nvSpPr>
        <p:spPr>
          <a:xfrm>
            <a:off x="2796500" y="8626975"/>
            <a:ext cx="16564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t>
            </a:r>
            <a:r>
              <a:rPr lang="en-US" sz="4200"/>
              <a:t>The normal baseline activity for the failed status in windows never passed 10 in the 24 hour log period, therefore we set the baseline at 10. We wanted to avoid alert fatigue by setting the threshold at 20.</a:t>
            </a:r>
            <a:endParaRPr sz="4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3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246" name="Google Shape;246;p3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47" name="Google Shape;247;p31"/>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48" name="Google Shape;248;p31"/>
          <p:cNvGraphicFramePr/>
          <p:nvPr/>
        </p:nvGraphicFramePr>
        <p:xfrm>
          <a:off x="1296213" y="3863700"/>
          <a:ext cx="3000000" cy="3000000"/>
        </p:xfrm>
        <a:graphic>
          <a:graphicData uri="http://schemas.openxmlformats.org/drawingml/2006/table">
            <a:tbl>
              <a:tblPr>
                <a:noFill/>
                <a:tableStyleId>{4B7A683D-4E86-4EFE-A2CB-C0DEA03F058A}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Successful Logins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Alert </a:t>
                      </a:r>
                      <a:r>
                        <a:rPr lang="en-US" sz="4400">
                          <a:solidFill>
                            <a:schemeClr val="dk1"/>
                          </a:solidFill>
                          <a:latin typeface="Roboto"/>
                          <a:ea typeface="Roboto"/>
                          <a:cs typeface="Roboto"/>
                          <a:sym typeface="Roboto"/>
                        </a:rPr>
                        <a:t>will trigger once events for user has successfully login more than threshold.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25</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49" name="Google Shape;249;p31"/>
          <p:cNvSpPr txBox="1"/>
          <p:nvPr/>
        </p:nvSpPr>
        <p:spPr>
          <a:xfrm>
            <a:off x="2796500" y="8626975"/>
            <a:ext cx="16564800" cy="2770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t>
            </a:r>
            <a:r>
              <a:rPr lang="en-US" sz="4200">
                <a:solidFill>
                  <a:schemeClr val="dk1"/>
                </a:solidFill>
              </a:rPr>
              <a:t>The normal baseline activity for the user has successfully login was about 20. The highest peak was 21 events therefore we set the threshold to 25 to detect the attack as early as possible.</a:t>
            </a:r>
            <a:endParaRPr sz="4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32"/>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Alerts—Windows</a:t>
            </a:r>
            <a:endParaRPr/>
          </a:p>
        </p:txBody>
      </p:sp>
      <p:sp>
        <p:nvSpPr>
          <p:cNvPr id="255" name="Google Shape;255;p32"/>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56" name="Google Shape;256;p32"/>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57" name="Google Shape;257;p32"/>
          <p:cNvGraphicFramePr/>
          <p:nvPr/>
        </p:nvGraphicFramePr>
        <p:xfrm>
          <a:off x="1296213" y="3863700"/>
          <a:ext cx="3000000" cy="3000000"/>
        </p:xfrm>
        <a:graphic>
          <a:graphicData uri="http://schemas.openxmlformats.org/drawingml/2006/table">
            <a:tbl>
              <a:tblPr>
                <a:noFill/>
                <a:tableStyleId>{4B7A683D-4E86-4EFE-A2CB-C0DEA03F058A}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User Account Deletion </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Alert will trigger once events for user account deletion reaches the threshold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22</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60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258" name="Google Shape;258;p32"/>
          <p:cNvSpPr txBox="1"/>
          <p:nvPr/>
        </p:nvSpPr>
        <p:spPr>
          <a:xfrm>
            <a:off x="2796500" y="8626975"/>
            <a:ext cx="16564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t>
            </a:r>
            <a:r>
              <a:rPr lang="en-US" sz="4200"/>
              <a:t>The normal baseline activity ranged from 7-22 events per hour. We wanted to avoid alert fatigue so we set the threshold to 60 which indicates suspiciousness.</a:t>
            </a:r>
            <a:endParaRPr sz="42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33"/>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a:t>
            </a:r>
            <a:r>
              <a:rPr lang="en-US"/>
              <a:t>—Windows</a:t>
            </a:r>
            <a:endParaRPr/>
          </a:p>
        </p:txBody>
      </p:sp>
      <p:sp>
        <p:nvSpPr>
          <p:cNvPr id="265" name="Google Shape;265;p3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66" name="Google Shape;266;p33"/>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67" name="Google Shape;267;p33"/>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68" name="Google Shape;268;p33"/>
          <p:cNvPicPr preferRelativeResize="0"/>
          <p:nvPr/>
        </p:nvPicPr>
        <p:blipFill>
          <a:blip r:embed="rId3">
            <a:alphaModFix/>
          </a:blip>
          <a:stretch>
            <a:fillRect/>
          </a:stretch>
        </p:blipFill>
        <p:spPr>
          <a:xfrm>
            <a:off x="226875" y="1765525"/>
            <a:ext cx="23674051" cy="6543075"/>
          </a:xfrm>
          <a:prstGeom prst="rect">
            <a:avLst/>
          </a:prstGeom>
          <a:noFill/>
          <a:ln>
            <a:noFill/>
          </a:ln>
        </p:spPr>
      </p:pic>
      <p:pic>
        <p:nvPicPr>
          <p:cNvPr id="269" name="Google Shape;269;p33"/>
          <p:cNvPicPr preferRelativeResize="0"/>
          <p:nvPr/>
        </p:nvPicPr>
        <p:blipFill>
          <a:blip r:embed="rId4">
            <a:alphaModFix/>
          </a:blip>
          <a:stretch>
            <a:fillRect/>
          </a:stretch>
        </p:blipFill>
        <p:spPr>
          <a:xfrm>
            <a:off x="152400" y="8308600"/>
            <a:ext cx="23921049" cy="44829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Dashboards—Windows</a:t>
            </a:r>
            <a:endParaRPr/>
          </a:p>
        </p:txBody>
      </p:sp>
      <p:sp>
        <p:nvSpPr>
          <p:cNvPr id="276" name="Google Shape;276;p3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77" name="Google Shape;277;p34"/>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278" name="Google Shape;278;p34"/>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279" name="Google Shape;279;p34"/>
          <p:cNvPicPr preferRelativeResize="0"/>
          <p:nvPr/>
        </p:nvPicPr>
        <p:blipFill>
          <a:blip r:embed="rId3">
            <a:alphaModFix/>
          </a:blip>
          <a:stretch>
            <a:fillRect/>
          </a:stretch>
        </p:blipFill>
        <p:spPr>
          <a:xfrm>
            <a:off x="139725" y="1966825"/>
            <a:ext cx="24101173" cy="4830800"/>
          </a:xfrm>
          <a:prstGeom prst="rect">
            <a:avLst/>
          </a:prstGeom>
          <a:noFill/>
          <a:ln>
            <a:noFill/>
          </a:ln>
        </p:spPr>
      </p:pic>
      <p:pic>
        <p:nvPicPr>
          <p:cNvPr id="280" name="Google Shape;280;p34"/>
          <p:cNvPicPr preferRelativeResize="0"/>
          <p:nvPr/>
        </p:nvPicPr>
        <p:blipFill>
          <a:blip r:embed="rId4">
            <a:alphaModFix/>
          </a:blip>
          <a:stretch>
            <a:fillRect/>
          </a:stretch>
        </p:blipFill>
        <p:spPr>
          <a:xfrm>
            <a:off x="139725" y="7001663"/>
            <a:ext cx="24101177" cy="4542513"/>
          </a:xfrm>
          <a:prstGeom prst="rect">
            <a:avLst/>
          </a:prstGeom>
          <a:noFill/>
          <a:ln>
            <a:noFill/>
          </a:ln>
        </p:spPr>
      </p:pic>
      <p:pic>
        <p:nvPicPr>
          <p:cNvPr id="281" name="Google Shape;281;p34"/>
          <p:cNvPicPr preferRelativeResize="0"/>
          <p:nvPr/>
        </p:nvPicPr>
        <p:blipFill>
          <a:blip r:embed="rId5">
            <a:alphaModFix/>
          </a:blip>
          <a:stretch>
            <a:fillRect/>
          </a:stretch>
        </p:blipFill>
        <p:spPr>
          <a:xfrm>
            <a:off x="139725" y="11544175"/>
            <a:ext cx="18920602" cy="2279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pic>
        <p:nvPicPr>
          <p:cNvPr id="286" name="Google Shape;286;p35"/>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287" name="Google Shape;287;p35"/>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288" name="Google Shape;288;p35"/>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Apache</a:t>
            </a:r>
            <a:r>
              <a:rPr lang="en-US">
                <a:solidFill>
                  <a:schemeClr val="lt1"/>
                </a:solidFill>
              </a:rPr>
              <a:t> Logs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289" name="Google Shape;289;p35"/>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Reports—Apache</a:t>
            </a:r>
            <a:endParaRPr/>
          </a:p>
        </p:txBody>
      </p:sp>
      <p:sp>
        <p:nvSpPr>
          <p:cNvPr id="295" name="Google Shape;295;p3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296" name="Google Shape;296;p36"/>
          <p:cNvSpPr txBox="1"/>
          <p:nvPr>
            <p:ph idx="3" type="body"/>
          </p:nvPr>
        </p:nvSpPr>
        <p:spPr>
          <a:xfrm>
            <a:off x="717425" y="2216775"/>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297" name="Google Shape;297;p36"/>
          <p:cNvGraphicFramePr/>
          <p:nvPr/>
        </p:nvGraphicFramePr>
        <p:xfrm>
          <a:off x="1191013" y="5097125"/>
          <a:ext cx="3000000" cy="3000000"/>
        </p:xfrm>
        <a:graphic>
          <a:graphicData uri="http://schemas.openxmlformats.org/drawingml/2006/table">
            <a:tbl>
              <a:tblPr>
                <a:noFill/>
                <a:tableStyleId>{4B7A683D-4E86-4EFE-A2CB-C0DEA03F058A}</a:tableStyleId>
              </a:tblPr>
              <a:tblGrid>
                <a:gridCol w="10878550"/>
                <a:gridCol w="10878550"/>
              </a:tblGrid>
              <a:tr h="381000">
                <a:tc>
                  <a:txBody>
                    <a:bodyPr/>
                    <a:lstStyle/>
                    <a:p>
                      <a:pPr indent="0" lvl="0" marL="0" rtl="0" algn="ctr">
                        <a:spcBef>
                          <a:spcPts val="0"/>
                        </a:spcBef>
                        <a:spcAft>
                          <a:spcPts val="0"/>
                        </a:spcAft>
                        <a:buNone/>
                      </a:pPr>
                      <a:r>
                        <a:rPr b="1" lang="en-US" sz="4400">
                          <a:latin typeface="Roboto"/>
                          <a:ea typeface="Roboto"/>
                          <a:cs typeface="Roboto"/>
                          <a:sym typeface="Roboto"/>
                        </a:rPr>
                        <a:t>Report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Report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tc>
              </a:tr>
              <a:tr h="853400">
                <a:tc>
                  <a:txBody>
                    <a:bodyPr/>
                    <a:lstStyle/>
                    <a:p>
                      <a:pPr indent="0" lvl="0" marL="0" rtl="0" algn="ctr">
                        <a:spcBef>
                          <a:spcPts val="0"/>
                        </a:spcBef>
                        <a:spcAft>
                          <a:spcPts val="0"/>
                        </a:spcAft>
                        <a:buNone/>
                      </a:pPr>
                      <a:r>
                        <a:rPr lang="en-US" sz="4400">
                          <a:latin typeface="Roboto"/>
                          <a:ea typeface="Roboto"/>
                          <a:cs typeface="Roboto"/>
                          <a:sym typeface="Roboto"/>
                        </a:rPr>
                        <a:t>HTTP Methods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a table of the different HTTP methods (GET, POST, HEAD, OPTIONS)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r>
              <a:tr h="715850">
                <a:tc>
                  <a:txBody>
                    <a:bodyPr/>
                    <a:lstStyle/>
                    <a:p>
                      <a:pPr indent="0" lvl="0" marL="0" rtl="0" algn="ctr">
                        <a:spcBef>
                          <a:spcPts val="0"/>
                        </a:spcBef>
                        <a:spcAft>
                          <a:spcPts val="0"/>
                        </a:spcAft>
                        <a:buNone/>
                      </a:pPr>
                      <a:r>
                        <a:rPr lang="en-US" sz="4400">
                          <a:latin typeface="Roboto"/>
                          <a:ea typeface="Roboto"/>
                          <a:cs typeface="Roboto"/>
                          <a:sym typeface="Roboto"/>
                        </a:rPr>
                        <a:t>Referrer Domain</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top 10 domains that refer to VSI’s website</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HTTP Response Code</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Displays count and percentages of different response codes</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t/>
                      </a:r>
                      <a:endParaRPr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Table of Contents</a:t>
            </a:r>
            <a:endParaRPr/>
          </a:p>
        </p:txBody>
      </p:sp>
      <p:sp>
        <p:nvSpPr>
          <p:cNvPr id="134" name="Google Shape;134;p19"/>
          <p:cNvSpPr txBox="1"/>
          <p:nvPr>
            <p:ph idx="1" type="subTitle"/>
          </p:nvPr>
        </p:nvSpPr>
        <p:spPr>
          <a:xfrm>
            <a:off x="0" y="1802600"/>
            <a:ext cx="24377700" cy="972900"/>
          </a:xfrm>
          <a:prstGeom prst="rect">
            <a:avLst/>
          </a:prstGeom>
        </p:spPr>
        <p:txBody>
          <a:bodyPr anchorCtr="0" anchor="t" bIns="0" lIns="1219000" spcFirstLastPara="1" rIns="1219000" wrap="square" tIns="243750">
            <a:normAutofit lnSpcReduction="20000"/>
          </a:bodyPr>
          <a:lstStyle/>
          <a:p>
            <a:pPr indent="0" lvl="0" marL="0" rtl="0" algn="l">
              <a:spcBef>
                <a:spcPts val="0"/>
              </a:spcBef>
              <a:spcAft>
                <a:spcPts val="3200"/>
              </a:spcAft>
              <a:buNone/>
            </a:pPr>
            <a:r>
              <a:rPr lang="en-US"/>
              <a:t>This document contains the following resources: </a:t>
            </a:r>
            <a:endParaRPr/>
          </a:p>
        </p:txBody>
      </p:sp>
      <p:sp>
        <p:nvSpPr>
          <p:cNvPr id="135" name="Google Shape;135;p1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36" name="Google Shape;136;p19"/>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137" name="Google Shape;137;p19"/>
          <p:cNvSpPr txBox="1"/>
          <p:nvPr>
            <p:ph idx="3" type="subTitle"/>
          </p:nvPr>
        </p:nvSpPr>
        <p:spPr>
          <a:xfrm>
            <a:off x="1930897" y="5167539"/>
            <a:ext cx="6322500" cy="5911200"/>
          </a:xfrm>
          <a:prstGeom prst="rect">
            <a:avLst/>
          </a:prstGeom>
        </p:spPr>
        <p:txBody>
          <a:bodyPr anchorCtr="0" anchor="t" bIns="487575" lIns="487575" spcFirstLastPara="1" rIns="487575" wrap="square" tIns="487575">
            <a:normAutofit/>
          </a:bodyPr>
          <a:lstStyle/>
          <a:p>
            <a:pPr indent="0" lvl="0" marL="0" rtl="0" algn="l">
              <a:spcBef>
                <a:spcPts val="0"/>
              </a:spcBef>
              <a:spcAft>
                <a:spcPts val="0"/>
              </a:spcAft>
              <a:buNone/>
            </a:pPr>
            <a:r>
              <a:rPr b="1" lang="en-US" sz="4900"/>
              <a:t>Monitoring Environment </a:t>
            </a:r>
            <a:endParaRPr b="1" sz="4900"/>
          </a:p>
          <a:p>
            <a:pPr indent="0" lvl="0" marL="0" rtl="0" algn="l">
              <a:spcBef>
                <a:spcPts val="3200"/>
              </a:spcBef>
              <a:spcAft>
                <a:spcPts val="3200"/>
              </a:spcAft>
              <a:buNone/>
            </a:pPr>
            <a:r>
              <a:t/>
            </a:r>
            <a:endParaRPr b="1"/>
          </a:p>
        </p:txBody>
      </p:sp>
      <p:sp>
        <p:nvSpPr>
          <p:cNvPr id="138" name="Google Shape;138;p19"/>
          <p:cNvSpPr txBox="1"/>
          <p:nvPr>
            <p:ph idx="4" type="subTitle"/>
          </p:nvPr>
        </p:nvSpPr>
        <p:spPr>
          <a:xfrm>
            <a:off x="9320372" y="5167565"/>
            <a:ext cx="6322500" cy="7100700"/>
          </a:xfrm>
          <a:prstGeom prst="rect">
            <a:avLst/>
          </a:prstGeom>
        </p:spPr>
        <p:txBody>
          <a:bodyPr anchorCtr="0" anchor="t" bIns="487575" lIns="487575" spcFirstLastPara="1" rIns="487575" wrap="square" tIns="487575">
            <a:normAutofit/>
          </a:bodyPr>
          <a:lstStyle/>
          <a:p>
            <a:pPr indent="0" lvl="0" marL="0" rtl="0" algn="l">
              <a:spcBef>
                <a:spcPts val="0"/>
              </a:spcBef>
              <a:spcAft>
                <a:spcPts val="3200"/>
              </a:spcAft>
              <a:buNone/>
            </a:pPr>
            <a:r>
              <a:rPr b="1" lang="en-US" sz="4900"/>
              <a:t>Attack Analysis</a:t>
            </a:r>
            <a:endParaRPr b="1" sz="4900"/>
          </a:p>
        </p:txBody>
      </p:sp>
      <p:sp>
        <p:nvSpPr>
          <p:cNvPr id="139" name="Google Shape;139;p19"/>
          <p:cNvSpPr txBox="1"/>
          <p:nvPr>
            <p:ph idx="5" type="subTitle"/>
          </p:nvPr>
        </p:nvSpPr>
        <p:spPr>
          <a:xfrm>
            <a:off x="17065355" y="5169565"/>
            <a:ext cx="6322500" cy="7100700"/>
          </a:xfrm>
          <a:prstGeom prst="rect">
            <a:avLst/>
          </a:prstGeom>
        </p:spPr>
        <p:txBody>
          <a:bodyPr anchorCtr="0" anchor="t" bIns="487575" lIns="487575" spcFirstLastPara="1" rIns="487575" wrap="square" tIns="487575">
            <a:normAutofit/>
          </a:bodyPr>
          <a:lstStyle/>
          <a:p>
            <a:pPr indent="0" lvl="0" marL="0" rtl="0" algn="l">
              <a:spcBef>
                <a:spcPts val="0"/>
              </a:spcBef>
              <a:spcAft>
                <a:spcPts val="3200"/>
              </a:spcAft>
              <a:buNone/>
            </a:pPr>
            <a:r>
              <a:rPr b="1" lang="en-US" sz="4900"/>
              <a:t>Project Summary &amp; Future Mitigations</a:t>
            </a:r>
            <a:endParaRPr b="1" sz="49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7"/>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Images of Reports—Apache</a:t>
            </a:r>
            <a:endParaRPr/>
          </a:p>
        </p:txBody>
      </p:sp>
      <p:sp>
        <p:nvSpPr>
          <p:cNvPr id="304" name="Google Shape;304;p3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05" name="Google Shape;305;p37"/>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306" name="Google Shape;306;p37"/>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07" name="Google Shape;307;p37"/>
          <p:cNvPicPr preferRelativeResize="0"/>
          <p:nvPr/>
        </p:nvPicPr>
        <p:blipFill>
          <a:blip r:embed="rId3">
            <a:alphaModFix/>
          </a:blip>
          <a:stretch>
            <a:fillRect/>
          </a:stretch>
        </p:blipFill>
        <p:spPr>
          <a:xfrm>
            <a:off x="0" y="2337075"/>
            <a:ext cx="12766675" cy="9237025"/>
          </a:xfrm>
          <a:prstGeom prst="rect">
            <a:avLst/>
          </a:prstGeom>
          <a:noFill/>
          <a:ln>
            <a:noFill/>
          </a:ln>
        </p:spPr>
      </p:pic>
      <p:pic>
        <p:nvPicPr>
          <p:cNvPr id="308" name="Google Shape;308;p37"/>
          <p:cNvPicPr preferRelativeResize="0"/>
          <p:nvPr/>
        </p:nvPicPr>
        <p:blipFill>
          <a:blip r:embed="rId4">
            <a:alphaModFix/>
          </a:blip>
          <a:stretch>
            <a:fillRect/>
          </a:stretch>
        </p:blipFill>
        <p:spPr>
          <a:xfrm>
            <a:off x="12899425" y="254100"/>
            <a:ext cx="11478226" cy="6804138"/>
          </a:xfrm>
          <a:prstGeom prst="rect">
            <a:avLst/>
          </a:prstGeom>
          <a:noFill/>
          <a:ln>
            <a:noFill/>
          </a:ln>
        </p:spPr>
      </p:pic>
      <p:pic>
        <p:nvPicPr>
          <p:cNvPr id="309" name="Google Shape;309;p37"/>
          <p:cNvPicPr preferRelativeResize="0"/>
          <p:nvPr/>
        </p:nvPicPr>
        <p:blipFill>
          <a:blip r:embed="rId5">
            <a:alphaModFix/>
          </a:blip>
          <a:stretch>
            <a:fillRect/>
          </a:stretch>
        </p:blipFill>
        <p:spPr>
          <a:xfrm>
            <a:off x="12919075" y="7210651"/>
            <a:ext cx="11478225" cy="6459858"/>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3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Alerts—Apache</a:t>
            </a:r>
            <a:endParaRPr/>
          </a:p>
        </p:txBody>
      </p:sp>
      <p:sp>
        <p:nvSpPr>
          <p:cNvPr id="315" name="Google Shape;315;p3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16" name="Google Shape;316;p38"/>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17" name="Google Shape;317;p38"/>
          <p:cNvGraphicFramePr/>
          <p:nvPr/>
        </p:nvGraphicFramePr>
        <p:xfrm>
          <a:off x="1296213" y="3863700"/>
          <a:ext cx="3000000" cy="3000000"/>
        </p:xfrm>
        <a:graphic>
          <a:graphicData uri="http://schemas.openxmlformats.org/drawingml/2006/table">
            <a:tbl>
              <a:tblPr>
                <a:noFill/>
                <a:tableStyleId>{4B7A683D-4E86-4EFE-A2CB-C0DEA03F058A}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Alert_ClientIP</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The alert will trigger when an IP address is connected outside the United States.</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125</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160</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18" name="Google Shape;318;p38"/>
          <p:cNvSpPr txBox="1"/>
          <p:nvPr/>
        </p:nvSpPr>
        <p:spPr>
          <a:xfrm>
            <a:off x="2796500" y="8626975"/>
            <a:ext cx="16564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t>
            </a:r>
            <a:r>
              <a:rPr lang="en-US" sz="4200">
                <a:solidFill>
                  <a:schemeClr val="dk1"/>
                </a:solidFill>
              </a:rPr>
              <a:t>The normal baseline activity for the activity from any country outside the United States was about 125. We set the alert to anything over 160 in order to avoid getting fault alarms.</a:t>
            </a:r>
            <a:endParaRPr sz="42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3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Alerts—Apache</a:t>
            </a:r>
            <a:endParaRPr/>
          </a:p>
        </p:txBody>
      </p:sp>
      <p:sp>
        <p:nvSpPr>
          <p:cNvPr id="324" name="Google Shape;324;p3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25" name="Google Shape;325;p39"/>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t>Designed the following alerts:</a:t>
            </a:r>
            <a:endParaRPr sz="4400"/>
          </a:p>
          <a:p>
            <a:pPr indent="0" lvl="0" marL="0" rtl="0" algn="l">
              <a:spcBef>
                <a:spcPts val="1200"/>
              </a:spcBef>
              <a:spcAft>
                <a:spcPts val="0"/>
              </a:spcAft>
              <a:buNone/>
            </a:pPr>
            <a:r>
              <a:t/>
            </a:r>
            <a:endParaRPr sz="4400"/>
          </a:p>
          <a:p>
            <a:pPr indent="0" lvl="0" marL="0" rtl="0" algn="l">
              <a:spcBef>
                <a:spcPts val="1200"/>
              </a:spcBef>
              <a:spcAft>
                <a:spcPts val="1200"/>
              </a:spcAft>
              <a:buNone/>
            </a:pPr>
            <a:r>
              <a:t/>
            </a:r>
            <a:endParaRPr sz="4400">
              <a:solidFill>
                <a:schemeClr val="dk1"/>
              </a:solidFill>
            </a:endParaRPr>
          </a:p>
        </p:txBody>
      </p:sp>
      <p:graphicFrame>
        <p:nvGraphicFramePr>
          <p:cNvPr id="326" name="Google Shape;326;p39"/>
          <p:cNvGraphicFramePr/>
          <p:nvPr/>
        </p:nvGraphicFramePr>
        <p:xfrm>
          <a:off x="1296213" y="3863700"/>
          <a:ext cx="3000000" cy="3000000"/>
        </p:xfrm>
        <a:graphic>
          <a:graphicData uri="http://schemas.openxmlformats.org/drawingml/2006/table">
            <a:tbl>
              <a:tblPr>
                <a:noFill/>
                <a:tableStyleId>{4B7A683D-4E86-4EFE-A2CB-C0DEA03F058A}</a:tableStyleId>
              </a:tblPr>
              <a:tblGrid>
                <a:gridCol w="5439275"/>
                <a:gridCol w="5439275"/>
                <a:gridCol w="5439275"/>
                <a:gridCol w="5439275"/>
              </a:tblGrid>
              <a:tr h="381000">
                <a:tc>
                  <a:txBody>
                    <a:bodyPr/>
                    <a:lstStyle/>
                    <a:p>
                      <a:pPr indent="0" lvl="0" marL="0" rtl="0" algn="ctr">
                        <a:spcBef>
                          <a:spcPts val="0"/>
                        </a:spcBef>
                        <a:spcAft>
                          <a:spcPts val="0"/>
                        </a:spcAft>
                        <a:buNone/>
                      </a:pPr>
                      <a:r>
                        <a:rPr b="1" lang="en-US" sz="4400">
                          <a:latin typeface="Roboto"/>
                          <a:ea typeface="Roboto"/>
                          <a:cs typeface="Roboto"/>
                          <a:sym typeface="Roboto"/>
                        </a:rPr>
                        <a:t>Alert Name</a:t>
                      </a:r>
                      <a:endParaRPr b="1" sz="4400">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US" sz="4400">
                          <a:latin typeface="Roboto"/>
                          <a:ea typeface="Roboto"/>
                          <a:cs typeface="Roboto"/>
                          <a:sym typeface="Roboto"/>
                        </a:rPr>
                        <a:t>Alert </a:t>
                      </a:r>
                      <a:r>
                        <a:rPr b="1" lang="en-US" sz="4400">
                          <a:latin typeface="Roboto"/>
                          <a:ea typeface="Roboto"/>
                          <a:cs typeface="Roboto"/>
                          <a:sym typeface="Roboto"/>
                        </a:rPr>
                        <a:t>Description</a:t>
                      </a:r>
                      <a:endParaRPr b="1" sz="4400">
                        <a:latin typeface="Roboto"/>
                        <a:ea typeface="Roboto"/>
                        <a:cs typeface="Roboto"/>
                        <a:sym typeface="Roboto"/>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ctr">
                        <a:spcBef>
                          <a:spcPts val="0"/>
                        </a:spcBef>
                        <a:spcAft>
                          <a:spcPts val="0"/>
                        </a:spcAft>
                        <a:buNone/>
                      </a:pPr>
                      <a:r>
                        <a:rPr b="1" lang="en-US" sz="4400">
                          <a:latin typeface="Roboto"/>
                          <a:ea typeface="Roboto"/>
                          <a:cs typeface="Roboto"/>
                          <a:sym typeface="Roboto"/>
                        </a:rPr>
                        <a:t>Alert Baseline</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b="1" lang="en-US" sz="4400">
                          <a:latin typeface="Roboto"/>
                          <a:ea typeface="Roboto"/>
                          <a:cs typeface="Roboto"/>
                          <a:sym typeface="Roboto"/>
                        </a:rPr>
                        <a:t>Alert Threshold</a:t>
                      </a:r>
                      <a:endParaRPr b="1" sz="4400">
                        <a:latin typeface="Roboto"/>
                        <a:ea typeface="Roboto"/>
                        <a:cs typeface="Roboto"/>
                        <a:sym typeface="Roboto"/>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853400">
                <a:tc>
                  <a:txBody>
                    <a:bodyPr/>
                    <a:lstStyle/>
                    <a:p>
                      <a:pPr indent="0" lvl="0" marL="0" rtl="0" algn="ctr">
                        <a:spcBef>
                          <a:spcPts val="0"/>
                        </a:spcBef>
                        <a:spcAft>
                          <a:spcPts val="0"/>
                        </a:spcAft>
                        <a:buNone/>
                      </a:pPr>
                      <a:r>
                        <a:rPr lang="en-US" sz="4400">
                          <a:latin typeface="Roboto"/>
                          <a:ea typeface="Roboto"/>
                          <a:cs typeface="Roboto"/>
                          <a:sym typeface="Roboto"/>
                        </a:rPr>
                        <a:t>HTTP POST Alert</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This alert will trigger once the events reach the threshold</a:t>
                      </a:r>
                      <a:endParaRPr sz="4400">
                        <a:latin typeface="Roboto"/>
                        <a:ea typeface="Roboto"/>
                        <a:cs typeface="Roboto"/>
                        <a:sym typeface="Roboto"/>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6</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4400">
                          <a:latin typeface="Roboto"/>
                          <a:ea typeface="Roboto"/>
                          <a:cs typeface="Roboto"/>
                          <a:sym typeface="Roboto"/>
                        </a:rPr>
                        <a:t>15</a:t>
                      </a:r>
                      <a:endParaRPr sz="4400">
                        <a:latin typeface="Roboto"/>
                        <a:ea typeface="Roboto"/>
                        <a:cs typeface="Roboto"/>
                        <a:sym typeface="Roboto"/>
                      </a:endParaRPr>
                    </a:p>
                  </a:txBody>
                  <a:tcPr marT="91425" marB="91425" marR="91425" marL="91425">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
        <p:nvSpPr>
          <p:cNvPr id="327" name="Google Shape;327;p39"/>
          <p:cNvSpPr txBox="1"/>
          <p:nvPr/>
        </p:nvSpPr>
        <p:spPr>
          <a:xfrm>
            <a:off x="2796500" y="8626975"/>
            <a:ext cx="165648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200"/>
              <a:t>JUSTIFICATION: </a:t>
            </a:r>
            <a:r>
              <a:rPr lang="en-US" sz="4200"/>
              <a:t>The average activity of events per hour ranged from 4-7 events. We wanted to avoid alert fatigue by setting the threshold at 15.</a:t>
            </a:r>
            <a:endParaRPr sz="42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0"/>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Dashboards—Apache</a:t>
            </a:r>
            <a:endParaRPr/>
          </a:p>
        </p:txBody>
      </p:sp>
      <p:sp>
        <p:nvSpPr>
          <p:cNvPr id="334" name="Google Shape;334;p40"/>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35" name="Google Shape;335;p40"/>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336" name="Google Shape;336;p40"/>
          <p:cNvSpPr txBox="1"/>
          <p:nvPr/>
        </p:nvSpPr>
        <p:spPr>
          <a:xfrm>
            <a:off x="3746075" y="5066075"/>
            <a:ext cx="15193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pic>
        <p:nvPicPr>
          <p:cNvPr id="337" name="Google Shape;337;p40"/>
          <p:cNvPicPr preferRelativeResize="0"/>
          <p:nvPr/>
        </p:nvPicPr>
        <p:blipFill>
          <a:blip r:embed="rId3">
            <a:alphaModFix/>
          </a:blip>
          <a:stretch>
            <a:fillRect/>
          </a:stretch>
        </p:blipFill>
        <p:spPr>
          <a:xfrm>
            <a:off x="196500" y="1907750"/>
            <a:ext cx="23796675" cy="11203326"/>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pic>
        <p:nvPicPr>
          <p:cNvPr id="342" name="Google Shape;342;p41"/>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343" name="Google Shape;343;p41"/>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344" name="Google Shape;344;p41"/>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Attack Analysis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345" name="Google Shape;345;p41"/>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9" name="Shape 349"/>
        <p:cNvGrpSpPr/>
        <p:nvPr/>
      </p:nvGrpSpPr>
      <p:grpSpPr>
        <a:xfrm>
          <a:off x="0" y="0"/>
          <a:ext cx="0" cy="0"/>
          <a:chOff x="0" y="0"/>
          <a:chExt cx="0" cy="0"/>
        </a:xfrm>
      </p:grpSpPr>
      <p:sp>
        <p:nvSpPr>
          <p:cNvPr id="350" name="Google Shape;350;p42"/>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351" name="Google Shape;351;p42"/>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52" name="Google Shape;352;p42"/>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fontScale="92500" lnSpcReduction="20000"/>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reports when analyzing the attack logs.</a:t>
            </a:r>
            <a:endParaRPr sz="4400">
              <a:solidFill>
                <a:schemeClr val="dk1"/>
              </a:solidFill>
            </a:endParaRPr>
          </a:p>
          <a:p>
            <a:pPr indent="0" lvl="0" marL="0" rtl="0" algn="l">
              <a:spcBef>
                <a:spcPts val="1200"/>
              </a:spcBef>
              <a:spcAft>
                <a:spcPts val="0"/>
              </a:spcAft>
              <a:buNone/>
            </a:pPr>
            <a:r>
              <a:t/>
            </a:r>
            <a:endParaRPr sz="4400">
              <a:solidFill>
                <a:schemeClr val="dk1"/>
              </a:solidFill>
            </a:endParaRPr>
          </a:p>
          <a:p>
            <a:pPr indent="-487044" lvl="0" marL="914400" rtl="0" algn="l">
              <a:lnSpc>
                <a:spcPct val="115000"/>
              </a:lnSpc>
              <a:spcBef>
                <a:spcPts val="1200"/>
              </a:spcBef>
              <a:spcAft>
                <a:spcPts val="0"/>
              </a:spcAft>
              <a:buClr>
                <a:schemeClr val="dk1"/>
              </a:buClr>
              <a:buSzPct val="100000"/>
              <a:buChar char="●"/>
            </a:pPr>
            <a:r>
              <a:rPr lang="en-US" sz="4400">
                <a:solidFill>
                  <a:schemeClr val="dk1"/>
                </a:solidFill>
              </a:rPr>
              <a:t>While analyzing the reports for the attack logs there was a major increase in successful user logins, attempts to reset user passwords, and user lockouts. Given this information we were able to come to a conclusion that the adversary was performing a brute force attack while a lot were unsuccessful there were also many users accounts that were compromised. Once the adversary successfully logged into the user account there were many attempts at resetting the users passwords. Severity levels were also impacted from this attack, increasing the high severity level count from 329 to 1111. </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43"/>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358" name="Google Shape;358;p4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59" name="Google Shape;359;p43"/>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lnSpcReduction="20000"/>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alerts when analyzing the attack logs. Were the thresholds correct?</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While analyzing the alerts for the attack logs there was a major increase in activity at 11:00 AM on Wednesday, March 25 and 12:00 PM that same day. There was a total of 196 events that occurred from 11 AM to 12 PM and a total of 77 events that </a:t>
            </a:r>
            <a:r>
              <a:rPr lang="en-US" sz="4400">
                <a:solidFill>
                  <a:schemeClr val="dk1"/>
                </a:solidFill>
              </a:rPr>
              <a:t>occurred</a:t>
            </a:r>
            <a:r>
              <a:rPr lang="en-US" sz="4400">
                <a:solidFill>
                  <a:schemeClr val="dk1"/>
                </a:solidFill>
              </a:rPr>
              <a:t> from 12-1. The user that </a:t>
            </a:r>
            <a:r>
              <a:rPr lang="en-US" sz="4400">
                <a:solidFill>
                  <a:schemeClr val="dk1"/>
                </a:solidFill>
              </a:rPr>
              <a:t>raised</a:t>
            </a:r>
            <a:r>
              <a:rPr lang="en-US" sz="4400">
                <a:solidFill>
                  <a:schemeClr val="dk1"/>
                </a:solidFill>
              </a:rPr>
              <a:t> suspicion that was associated with all 196 events was user_j. The threshold for my alert was correct but and it didn’t cause alert fatigue but I would change my threshold from  25 to 50.</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3" name="Shape 363"/>
        <p:cNvGrpSpPr/>
        <p:nvPr/>
      </p:nvGrpSpPr>
      <p:grpSpPr>
        <a:xfrm>
          <a:off x="0" y="0"/>
          <a:ext cx="0" cy="0"/>
          <a:chOff x="0" y="0"/>
          <a:chExt cx="0" cy="0"/>
        </a:xfrm>
      </p:grpSpPr>
      <p:sp>
        <p:nvSpPr>
          <p:cNvPr id="364" name="Google Shape;364;p4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Summary—Windows</a:t>
            </a:r>
            <a:endParaRPr/>
          </a:p>
        </p:txBody>
      </p:sp>
      <p:sp>
        <p:nvSpPr>
          <p:cNvPr id="365" name="Google Shape;365;p4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66" name="Google Shape;366;p44"/>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dashboards when analyzing the attack logs.</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1000"/>
              </a:spcAft>
              <a:buClr>
                <a:schemeClr val="dk1"/>
              </a:buClr>
              <a:buSzPts val="4400"/>
              <a:buChar char="●"/>
            </a:pPr>
            <a:r>
              <a:rPr lang="en-US" sz="4400">
                <a:solidFill>
                  <a:schemeClr val="dk1"/>
                </a:solidFill>
              </a:rPr>
              <a:t>Three mains things that we took note of when creating the line chart for signature was the increase in the user account lockout, attempts to reset passwords, and successful logins. Three main users that appeared in the attack were user_a, user_k, and user_j. </a:t>
            </a:r>
            <a:endParaRPr sz="44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5"/>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Screenshots of Attack Logs</a:t>
            </a:r>
            <a:endParaRPr/>
          </a:p>
        </p:txBody>
      </p:sp>
      <p:sp>
        <p:nvSpPr>
          <p:cNvPr id="372" name="Google Shape;372;p45"/>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pic>
        <p:nvPicPr>
          <p:cNvPr id="373" name="Google Shape;373;p45"/>
          <p:cNvPicPr preferRelativeResize="0"/>
          <p:nvPr/>
        </p:nvPicPr>
        <p:blipFill>
          <a:blip r:embed="rId3">
            <a:alphaModFix/>
          </a:blip>
          <a:stretch>
            <a:fillRect/>
          </a:stretch>
        </p:blipFill>
        <p:spPr>
          <a:xfrm>
            <a:off x="230838" y="1575600"/>
            <a:ext cx="23415372" cy="1214040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4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379" name="Google Shape;379;p4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80" name="Google Shape;380;p46"/>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fontScale="92500" lnSpcReduction="10000"/>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reports when analyzing the attack logs.</a:t>
            </a:r>
            <a:endParaRPr sz="4400">
              <a:solidFill>
                <a:schemeClr val="dk1"/>
              </a:solidFill>
            </a:endParaRPr>
          </a:p>
          <a:p>
            <a:pPr indent="0" lvl="0" marL="0" rtl="0" algn="l">
              <a:spcBef>
                <a:spcPts val="1200"/>
              </a:spcBef>
              <a:spcAft>
                <a:spcPts val="0"/>
              </a:spcAft>
              <a:buNone/>
            </a:pPr>
            <a:r>
              <a:t/>
            </a:r>
            <a:endParaRPr sz="4400">
              <a:solidFill>
                <a:schemeClr val="dk1"/>
              </a:solidFill>
            </a:endParaRPr>
          </a:p>
          <a:p>
            <a:pPr indent="-487044" lvl="0" marL="914400" rtl="0" algn="l">
              <a:lnSpc>
                <a:spcPct val="115000"/>
              </a:lnSpc>
              <a:spcBef>
                <a:spcPts val="1200"/>
              </a:spcBef>
              <a:spcAft>
                <a:spcPts val="0"/>
              </a:spcAft>
              <a:buClr>
                <a:schemeClr val="dk1"/>
              </a:buClr>
              <a:buSzPct val="100000"/>
              <a:buChar char="●"/>
            </a:pPr>
            <a:r>
              <a:rPr lang="en-US" sz="4400">
                <a:solidFill>
                  <a:schemeClr val="dk1"/>
                </a:solidFill>
              </a:rPr>
              <a:t>Suspicious actions were found in the HTTP method such as post requests were very high and GET </a:t>
            </a:r>
            <a:r>
              <a:rPr lang="en-US" sz="4400">
                <a:solidFill>
                  <a:schemeClr val="dk1"/>
                </a:solidFill>
              </a:rPr>
              <a:t>requests</a:t>
            </a:r>
            <a:r>
              <a:rPr lang="en-US" sz="4400">
                <a:solidFill>
                  <a:schemeClr val="dk1"/>
                </a:solidFill>
              </a:rPr>
              <a:t> decreased after the attack.</a:t>
            </a:r>
            <a:endParaRPr sz="4400">
              <a:solidFill>
                <a:schemeClr val="dk1"/>
              </a:solidFill>
            </a:endParaRPr>
          </a:p>
          <a:p>
            <a:pPr indent="-487044" lvl="0" marL="914400" rtl="0" algn="l">
              <a:lnSpc>
                <a:spcPct val="115000"/>
              </a:lnSpc>
              <a:spcBef>
                <a:spcPts val="1000"/>
              </a:spcBef>
              <a:spcAft>
                <a:spcPts val="0"/>
              </a:spcAft>
              <a:buClr>
                <a:schemeClr val="dk1"/>
              </a:buClr>
              <a:buSzPct val="100000"/>
              <a:buChar char="●"/>
            </a:pPr>
            <a:r>
              <a:rPr lang="en-US" sz="4400">
                <a:solidFill>
                  <a:schemeClr val="dk1"/>
                </a:solidFill>
              </a:rPr>
              <a:t> Referrer domains were subject to suspicious changes. There were unfamiliar domains that </a:t>
            </a:r>
            <a:r>
              <a:rPr lang="en-US" sz="4400">
                <a:solidFill>
                  <a:schemeClr val="dk1"/>
                </a:solidFill>
              </a:rPr>
              <a:t>appeared</a:t>
            </a:r>
            <a:r>
              <a:rPr lang="en-US" sz="4400">
                <a:solidFill>
                  <a:schemeClr val="dk1"/>
                </a:solidFill>
              </a:rPr>
              <a:t> in the attack logs and the total count appeared less which show a change in traffic.</a:t>
            </a:r>
            <a:endParaRPr sz="4400">
              <a:solidFill>
                <a:schemeClr val="dk1"/>
              </a:solidFill>
            </a:endParaRPr>
          </a:p>
          <a:p>
            <a:pPr indent="-487044" lvl="0" marL="914400" rtl="0" algn="l">
              <a:lnSpc>
                <a:spcPct val="115000"/>
              </a:lnSpc>
              <a:spcBef>
                <a:spcPts val="1000"/>
              </a:spcBef>
              <a:spcAft>
                <a:spcPts val="1000"/>
              </a:spcAft>
              <a:buClr>
                <a:schemeClr val="dk1"/>
              </a:buClr>
              <a:buSzPct val="100000"/>
              <a:buChar char="●"/>
            </a:pPr>
            <a:r>
              <a:rPr lang="en-US" sz="4400">
                <a:solidFill>
                  <a:schemeClr val="dk1"/>
                </a:solidFill>
              </a:rPr>
              <a:t>There were </a:t>
            </a:r>
            <a:r>
              <a:rPr lang="en-US" sz="4400">
                <a:solidFill>
                  <a:schemeClr val="dk1"/>
                </a:solidFill>
              </a:rPr>
              <a:t>significant</a:t>
            </a:r>
            <a:r>
              <a:rPr lang="en-US" sz="4400">
                <a:solidFill>
                  <a:schemeClr val="dk1"/>
                </a:solidFill>
              </a:rPr>
              <a:t> suspicious changes in HTTP response codes such as 200 and 404. There were less 200 response codes and more 404 </a:t>
            </a:r>
            <a:r>
              <a:rPr lang="en-US" sz="4400">
                <a:solidFill>
                  <a:schemeClr val="dk1"/>
                </a:solidFill>
              </a:rPr>
              <a:t>response</a:t>
            </a:r>
            <a:r>
              <a:rPr lang="en-US" sz="4400">
                <a:solidFill>
                  <a:schemeClr val="dk1"/>
                </a:solidFill>
              </a:rPr>
              <a:t> codes. It shows that the attacker was </a:t>
            </a:r>
            <a:r>
              <a:rPr lang="en-US" sz="4400">
                <a:solidFill>
                  <a:schemeClr val="dk1"/>
                </a:solidFill>
              </a:rPr>
              <a:t>requesting</a:t>
            </a:r>
            <a:r>
              <a:rPr lang="en-US" sz="4400">
                <a:solidFill>
                  <a:schemeClr val="dk1"/>
                </a:solidFill>
              </a:rPr>
              <a:t> for resources that are not available on the host.</a:t>
            </a:r>
            <a:endParaRPr sz="44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0"/>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145" name="Google Shape;145;p20"/>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146" name="Google Shape;146;p20"/>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Monitoring Environment</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147" name="Google Shape;147;p20"/>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7"/>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386" name="Google Shape;386;p47"/>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87" name="Google Shape;387;p47"/>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lnSpcReduction="20000"/>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alerts when analyzing the attack logs. Were the thresholds correct?</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There was a high volume of </a:t>
            </a:r>
            <a:r>
              <a:rPr lang="en-US" sz="4400">
                <a:solidFill>
                  <a:schemeClr val="dk1"/>
                </a:solidFill>
              </a:rPr>
              <a:t>suspicious</a:t>
            </a:r>
            <a:r>
              <a:rPr lang="en-US" sz="4400">
                <a:solidFill>
                  <a:schemeClr val="dk1"/>
                </a:solidFill>
              </a:rPr>
              <a:t> international activity. The total number of events was 1415 which was at </a:t>
            </a:r>
            <a:r>
              <a:rPr lang="en-US" sz="4400">
                <a:solidFill>
                  <a:schemeClr val="dk1"/>
                </a:solidFill>
              </a:rPr>
              <a:t>its</a:t>
            </a:r>
            <a:r>
              <a:rPr lang="en-US" sz="4400">
                <a:solidFill>
                  <a:schemeClr val="dk1"/>
                </a:solidFill>
              </a:rPr>
              <a:t> highest peak than any other time.</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An unusually high amount of HTTP POST activity was discovered. The total number of HTTP POST requests was at </a:t>
            </a:r>
            <a:r>
              <a:rPr lang="en-US" sz="4400">
                <a:solidFill>
                  <a:schemeClr val="dk1"/>
                </a:solidFill>
              </a:rPr>
              <a:t>its</a:t>
            </a:r>
            <a:r>
              <a:rPr lang="en-US" sz="4400">
                <a:solidFill>
                  <a:schemeClr val="dk1"/>
                </a:solidFill>
              </a:rPr>
              <a:t> highest.</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It had a total of 1296 events</a:t>
            </a:r>
            <a:endParaRPr sz="4400">
              <a:solidFill>
                <a:schemeClr val="dk1"/>
              </a:solidFill>
            </a:endParaRPr>
          </a:p>
          <a:p>
            <a:pPr indent="0" lvl="0" marL="0" rtl="0" algn="l">
              <a:lnSpc>
                <a:spcPct val="115000"/>
              </a:lnSpc>
              <a:spcBef>
                <a:spcPts val="1000"/>
              </a:spcBef>
              <a:spcAft>
                <a:spcPts val="0"/>
              </a:spcAft>
              <a:buNone/>
            </a:pPr>
            <a:r>
              <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8"/>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Attack Summary—Apache</a:t>
            </a:r>
            <a:endParaRPr/>
          </a:p>
        </p:txBody>
      </p:sp>
      <p:sp>
        <p:nvSpPr>
          <p:cNvPr id="393" name="Google Shape;393;p48"/>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394" name="Google Shape;394;p48"/>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a:bodyPr>
          <a:lstStyle/>
          <a:p>
            <a:pPr indent="0" lvl="0" marL="0" rtl="0" algn="l">
              <a:spcBef>
                <a:spcPts val="0"/>
              </a:spcBef>
              <a:spcAft>
                <a:spcPts val="0"/>
              </a:spcAft>
              <a:buNone/>
            </a:pPr>
            <a:r>
              <a:rPr lang="en-US" sz="4400">
                <a:solidFill>
                  <a:schemeClr val="dk1"/>
                </a:solidFill>
              </a:rPr>
              <a:t>Summarize </a:t>
            </a:r>
            <a:r>
              <a:rPr lang="en-US" sz="4400">
                <a:solidFill>
                  <a:schemeClr val="dk1"/>
                </a:solidFill>
              </a:rPr>
              <a:t>your findings from your dashboards when analyzing the attack logs.</a:t>
            </a:r>
            <a:endParaRPr sz="4400">
              <a:solidFill>
                <a:schemeClr val="dk1"/>
              </a:solidFill>
            </a:endParaRPr>
          </a:p>
          <a:p>
            <a:pPr indent="0" lvl="0" marL="914400" rtl="0" algn="l">
              <a:lnSpc>
                <a:spcPct val="115000"/>
              </a:lnSpc>
              <a:spcBef>
                <a:spcPts val="1200"/>
              </a:spcBef>
              <a:spcAft>
                <a:spcPts val="0"/>
              </a:spcAft>
              <a:buNone/>
            </a:pPr>
            <a:r>
              <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The HTTP POST method was used significantly during the attack.</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It’s highest peak during the attack was at 1296 which lasted 2 hours.</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Unusual amount of high activity was detected in Ukraine which was 1753.</a:t>
            </a:r>
            <a:endParaRPr sz="4400">
              <a:solidFill>
                <a:schemeClr val="dk1"/>
              </a:solidFill>
            </a:endParaRPr>
          </a:p>
          <a:p>
            <a:pPr indent="-508000" lvl="0" marL="914400" rtl="0" algn="l">
              <a:lnSpc>
                <a:spcPct val="115000"/>
              </a:lnSpc>
              <a:spcBef>
                <a:spcPts val="1000"/>
              </a:spcBef>
              <a:spcAft>
                <a:spcPts val="0"/>
              </a:spcAft>
              <a:buClr>
                <a:schemeClr val="dk1"/>
              </a:buClr>
              <a:buSzPts val="4400"/>
              <a:buChar char="●"/>
            </a:pPr>
            <a:r>
              <a:rPr lang="en-US" sz="4400">
                <a:solidFill>
                  <a:schemeClr val="dk1"/>
                </a:solidFill>
              </a:rPr>
              <a:t>There was high volume activity </a:t>
            </a:r>
            <a:r>
              <a:rPr lang="en-US" sz="4400">
                <a:solidFill>
                  <a:schemeClr val="dk1"/>
                </a:solidFill>
              </a:rPr>
              <a:t>for</a:t>
            </a:r>
            <a:r>
              <a:rPr lang="en-US" sz="4400">
                <a:solidFill>
                  <a:schemeClr val="dk1"/>
                </a:solidFill>
              </a:rPr>
              <a:t> the VSI account logon.</a:t>
            </a:r>
            <a:endParaRPr sz="4400">
              <a:solidFill>
                <a:schemeClr val="dk1"/>
              </a:solidFill>
            </a:endParaRPr>
          </a:p>
          <a:p>
            <a:pPr indent="0" lvl="0" marL="914400" rtl="0" algn="l">
              <a:lnSpc>
                <a:spcPct val="115000"/>
              </a:lnSpc>
              <a:spcBef>
                <a:spcPts val="1000"/>
              </a:spcBef>
              <a:spcAft>
                <a:spcPts val="1000"/>
              </a:spcAft>
              <a:buNone/>
            </a:pPr>
            <a:r>
              <a:t/>
            </a:r>
            <a:endParaRPr sz="4400">
              <a:solidFill>
                <a:schemeClr val="dk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49"/>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Screenshots of Attack Logs</a:t>
            </a:r>
            <a:endParaRPr/>
          </a:p>
        </p:txBody>
      </p:sp>
      <p:sp>
        <p:nvSpPr>
          <p:cNvPr id="400" name="Google Shape;400;p49"/>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pic>
        <p:nvPicPr>
          <p:cNvPr id="401" name="Google Shape;401;p49"/>
          <p:cNvPicPr preferRelativeResize="0"/>
          <p:nvPr/>
        </p:nvPicPr>
        <p:blipFill>
          <a:blip r:embed="rId3">
            <a:alphaModFix/>
          </a:blip>
          <a:stretch>
            <a:fillRect/>
          </a:stretch>
        </p:blipFill>
        <p:spPr>
          <a:xfrm>
            <a:off x="641225" y="1617875"/>
            <a:ext cx="23202176" cy="8515275"/>
          </a:xfrm>
          <a:prstGeom prst="rect">
            <a:avLst/>
          </a:prstGeom>
          <a:noFill/>
          <a:ln>
            <a:noFill/>
          </a:ln>
        </p:spPr>
      </p:pic>
      <p:pic>
        <p:nvPicPr>
          <p:cNvPr id="402" name="Google Shape;402;p49"/>
          <p:cNvPicPr preferRelativeResize="0"/>
          <p:nvPr/>
        </p:nvPicPr>
        <p:blipFill>
          <a:blip r:embed="rId4">
            <a:alphaModFix/>
          </a:blip>
          <a:stretch>
            <a:fillRect/>
          </a:stretch>
        </p:blipFill>
        <p:spPr>
          <a:xfrm>
            <a:off x="5213225" y="9219450"/>
            <a:ext cx="12735474" cy="52883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6" name="Shape 406"/>
        <p:cNvGrpSpPr/>
        <p:nvPr/>
      </p:nvGrpSpPr>
      <p:grpSpPr>
        <a:xfrm>
          <a:off x="0" y="0"/>
          <a:ext cx="0" cy="0"/>
          <a:chOff x="0" y="0"/>
          <a:chExt cx="0" cy="0"/>
        </a:xfrm>
      </p:grpSpPr>
      <p:pic>
        <p:nvPicPr>
          <p:cNvPr id="407" name="Google Shape;407;p50"/>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408" name="Google Shape;408;p50"/>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409" name="Google Shape;409;p50"/>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Summary and Future Mitigations</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410" name="Google Shape;410;p50"/>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5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Project 3 Summary</a:t>
            </a:r>
            <a:endParaRPr/>
          </a:p>
        </p:txBody>
      </p:sp>
      <p:sp>
        <p:nvSpPr>
          <p:cNvPr id="416" name="Google Shape;416;p5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417" name="Google Shape;417;p51"/>
          <p:cNvSpPr txBox="1"/>
          <p:nvPr>
            <p:ph idx="3" type="body"/>
          </p:nvPr>
        </p:nvSpPr>
        <p:spPr>
          <a:xfrm>
            <a:off x="703375" y="2295400"/>
            <a:ext cx="22942800" cy="9866700"/>
          </a:xfrm>
          <a:prstGeom prst="rect">
            <a:avLst/>
          </a:prstGeom>
        </p:spPr>
        <p:txBody>
          <a:bodyPr anchorCtr="0" anchor="t" bIns="2437975" lIns="1219000" spcFirstLastPara="1" rIns="1219000" wrap="square" tIns="0">
            <a:normAutofit fontScale="77500" lnSpcReduction="10000"/>
          </a:bodyPr>
          <a:lstStyle/>
          <a:p>
            <a:pPr indent="-445135" lvl="0" marL="914400" rtl="0" algn="l">
              <a:lnSpc>
                <a:spcPct val="115000"/>
              </a:lnSpc>
              <a:spcBef>
                <a:spcPts val="0"/>
              </a:spcBef>
              <a:spcAft>
                <a:spcPts val="0"/>
              </a:spcAft>
              <a:buClr>
                <a:schemeClr val="dk1"/>
              </a:buClr>
              <a:buSzPct val="100000"/>
              <a:buChar char="●"/>
            </a:pPr>
            <a:r>
              <a:rPr lang="en-US" sz="4400">
                <a:solidFill>
                  <a:schemeClr val="dk1"/>
                </a:solidFill>
              </a:rPr>
              <a:t>What were your overall findings from the attack that took place?</a:t>
            </a:r>
            <a:endParaRPr sz="4400">
              <a:solidFill>
                <a:schemeClr val="dk1"/>
              </a:solidFill>
            </a:endParaRPr>
          </a:p>
          <a:p>
            <a:pPr indent="-445135" lvl="1" marL="1371600" rtl="0" algn="l">
              <a:lnSpc>
                <a:spcPct val="115000"/>
              </a:lnSpc>
              <a:spcBef>
                <a:spcPts val="1000"/>
              </a:spcBef>
              <a:spcAft>
                <a:spcPts val="0"/>
              </a:spcAft>
              <a:buClr>
                <a:schemeClr val="dk1"/>
              </a:buClr>
              <a:buSzPct val="100000"/>
              <a:buChar char="○"/>
            </a:pPr>
            <a:r>
              <a:rPr lang="en-US" sz="4400">
                <a:solidFill>
                  <a:schemeClr val="dk1"/>
                </a:solidFill>
              </a:rPr>
              <a:t>Attacker used a brute force attack to compromise the company by gaining the user’s credentials.</a:t>
            </a:r>
            <a:endParaRPr sz="4400">
              <a:solidFill>
                <a:schemeClr val="dk1"/>
              </a:solidFill>
            </a:endParaRPr>
          </a:p>
          <a:p>
            <a:pPr indent="-445135" lvl="1" marL="1371600" rtl="0" algn="l">
              <a:lnSpc>
                <a:spcPct val="115000"/>
              </a:lnSpc>
              <a:spcBef>
                <a:spcPts val="0"/>
              </a:spcBef>
              <a:spcAft>
                <a:spcPts val="0"/>
              </a:spcAft>
              <a:buClr>
                <a:schemeClr val="dk1"/>
              </a:buClr>
              <a:buSzPct val="100000"/>
              <a:buChar char="○"/>
            </a:pPr>
            <a:r>
              <a:rPr lang="en-US" sz="4400">
                <a:solidFill>
                  <a:schemeClr val="dk1"/>
                </a:solidFill>
              </a:rPr>
              <a:t>Attacker attempted to reset the users’ passwords so they can’t log back in.</a:t>
            </a:r>
            <a:endParaRPr sz="4400">
              <a:solidFill>
                <a:schemeClr val="dk1"/>
              </a:solidFill>
            </a:endParaRPr>
          </a:p>
          <a:p>
            <a:pPr indent="-445135" lvl="1" marL="1371600" rtl="0" algn="l">
              <a:lnSpc>
                <a:spcPct val="115000"/>
              </a:lnSpc>
              <a:spcBef>
                <a:spcPts val="0"/>
              </a:spcBef>
              <a:spcAft>
                <a:spcPts val="0"/>
              </a:spcAft>
              <a:buClr>
                <a:schemeClr val="dk1"/>
              </a:buClr>
              <a:buSzPct val="100000"/>
              <a:buChar char="○"/>
            </a:pPr>
            <a:r>
              <a:rPr lang="en-US" sz="4400">
                <a:solidFill>
                  <a:schemeClr val="dk1"/>
                </a:solidFill>
              </a:rPr>
              <a:t>We believe the attacker took down a couple of web applications from the increase in 404 response codes.</a:t>
            </a:r>
            <a:endParaRPr sz="4400">
              <a:solidFill>
                <a:schemeClr val="dk1"/>
              </a:solidFill>
            </a:endParaRPr>
          </a:p>
          <a:p>
            <a:pPr indent="0" lvl="0" marL="914400" rtl="0" algn="l">
              <a:lnSpc>
                <a:spcPct val="115000"/>
              </a:lnSpc>
              <a:spcBef>
                <a:spcPts val="1000"/>
              </a:spcBef>
              <a:spcAft>
                <a:spcPts val="0"/>
              </a:spcAft>
              <a:buNone/>
            </a:pPr>
            <a:r>
              <a:t/>
            </a:r>
            <a:endParaRPr sz="4400">
              <a:solidFill>
                <a:schemeClr val="dk1"/>
              </a:solidFill>
            </a:endParaRPr>
          </a:p>
          <a:p>
            <a:pPr indent="0" lvl="0" marL="0" rtl="0" algn="l">
              <a:lnSpc>
                <a:spcPct val="115000"/>
              </a:lnSpc>
              <a:spcBef>
                <a:spcPts val="1000"/>
              </a:spcBef>
              <a:spcAft>
                <a:spcPts val="0"/>
              </a:spcAft>
              <a:buNone/>
            </a:pPr>
            <a:r>
              <a:t/>
            </a:r>
            <a:endParaRPr sz="4400">
              <a:solidFill>
                <a:schemeClr val="dk1"/>
              </a:solidFill>
            </a:endParaRPr>
          </a:p>
          <a:p>
            <a:pPr indent="-445135" lvl="0" marL="914400" rtl="0" algn="l">
              <a:lnSpc>
                <a:spcPct val="115000"/>
              </a:lnSpc>
              <a:spcBef>
                <a:spcPts val="1000"/>
              </a:spcBef>
              <a:spcAft>
                <a:spcPts val="0"/>
              </a:spcAft>
              <a:buClr>
                <a:schemeClr val="dk1"/>
              </a:buClr>
              <a:buSzPct val="100000"/>
              <a:buChar char="●"/>
            </a:pPr>
            <a:r>
              <a:rPr lang="en-US" sz="4400">
                <a:solidFill>
                  <a:schemeClr val="dk1"/>
                </a:solidFill>
              </a:rPr>
              <a:t>To protect VSI from future attacks, what future mitigations would you recommend?</a:t>
            </a:r>
            <a:endParaRPr sz="4400">
              <a:solidFill>
                <a:schemeClr val="dk1"/>
              </a:solidFill>
            </a:endParaRPr>
          </a:p>
          <a:p>
            <a:pPr indent="-445135" lvl="1" marL="1371600" rtl="0" algn="l">
              <a:lnSpc>
                <a:spcPct val="115000"/>
              </a:lnSpc>
              <a:spcBef>
                <a:spcPts val="1000"/>
              </a:spcBef>
              <a:spcAft>
                <a:spcPts val="0"/>
              </a:spcAft>
              <a:buClr>
                <a:schemeClr val="dk1"/>
              </a:buClr>
              <a:buSzPct val="100000"/>
              <a:buChar char="○"/>
            </a:pPr>
            <a:r>
              <a:rPr lang="en-US" sz="4400">
                <a:solidFill>
                  <a:schemeClr val="dk1"/>
                </a:solidFill>
              </a:rPr>
              <a:t>In order to prevent these attacks from happening again we would need to strengthen the users’ passwords to make it difficult for a threat actor to use a brute force attack.</a:t>
            </a:r>
            <a:endParaRPr sz="4400">
              <a:solidFill>
                <a:schemeClr val="dk1"/>
              </a:solidFill>
            </a:endParaRPr>
          </a:p>
          <a:p>
            <a:pPr indent="-445135" lvl="1" marL="1371600" rtl="0" algn="l">
              <a:lnSpc>
                <a:spcPct val="115000"/>
              </a:lnSpc>
              <a:spcBef>
                <a:spcPts val="0"/>
              </a:spcBef>
              <a:spcAft>
                <a:spcPts val="0"/>
              </a:spcAft>
              <a:buClr>
                <a:schemeClr val="dk1"/>
              </a:buClr>
              <a:buSzPct val="100000"/>
              <a:buChar char="○"/>
            </a:pPr>
            <a:r>
              <a:rPr lang="en-US" sz="4400">
                <a:solidFill>
                  <a:schemeClr val="dk1"/>
                </a:solidFill>
              </a:rPr>
              <a:t>Configure a firewall to block certain traffic.</a:t>
            </a:r>
            <a:endParaRPr sz="4400">
              <a:solidFill>
                <a:schemeClr val="dk1"/>
              </a:solidFill>
            </a:endParaRPr>
          </a:p>
          <a:p>
            <a:pPr indent="-445135" lvl="1" marL="1371600" rtl="0" algn="l">
              <a:lnSpc>
                <a:spcPct val="115000"/>
              </a:lnSpc>
              <a:spcBef>
                <a:spcPts val="0"/>
              </a:spcBef>
              <a:spcAft>
                <a:spcPts val="0"/>
              </a:spcAft>
              <a:buClr>
                <a:schemeClr val="dk1"/>
              </a:buClr>
              <a:buSzPct val="100000"/>
              <a:buChar char="○"/>
            </a:pPr>
            <a:r>
              <a:rPr lang="en-US" sz="4400">
                <a:solidFill>
                  <a:schemeClr val="dk1"/>
                </a:solidFill>
              </a:rPr>
              <a:t>Multi-factor authentication</a:t>
            </a:r>
            <a:endParaRPr sz="4400">
              <a:solidFill>
                <a:schemeClr val="dk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Scenario</a:t>
            </a:r>
            <a:endParaRPr/>
          </a:p>
        </p:txBody>
      </p:sp>
      <p:sp>
        <p:nvSpPr>
          <p:cNvPr id="153" name="Google Shape;153;p21"/>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54" name="Google Shape;154;p21"/>
          <p:cNvSpPr txBox="1"/>
          <p:nvPr>
            <p:ph idx="3" type="body"/>
          </p:nvPr>
        </p:nvSpPr>
        <p:spPr>
          <a:xfrm>
            <a:off x="717350" y="2253400"/>
            <a:ext cx="22942800" cy="9866700"/>
          </a:xfrm>
          <a:prstGeom prst="rect">
            <a:avLst/>
          </a:prstGeom>
        </p:spPr>
        <p:txBody>
          <a:bodyPr anchorCtr="0" anchor="t" bIns="2437975" lIns="1219000" spcFirstLastPara="1" rIns="1219000" wrap="square" tIns="0">
            <a:normAutofit lnSpcReduction="20000"/>
          </a:bodyPr>
          <a:lstStyle/>
          <a:p>
            <a:pPr indent="-457200" lvl="0" marL="914400" rtl="0" algn="l">
              <a:lnSpc>
                <a:spcPct val="115000"/>
              </a:lnSpc>
              <a:spcBef>
                <a:spcPts val="0"/>
              </a:spcBef>
              <a:spcAft>
                <a:spcPts val="0"/>
              </a:spcAft>
              <a:buClr>
                <a:schemeClr val="dk1"/>
              </a:buClr>
              <a:buSzPts val="3600"/>
              <a:buChar char="●"/>
            </a:pPr>
            <a:r>
              <a:rPr lang="en-US" sz="3600">
                <a:solidFill>
                  <a:schemeClr val="dk1"/>
                </a:solidFill>
              </a:rPr>
              <a:t>Virtual Space Industries (VSI) is a company that specializes in the designs of virtual-reality programs for businesses</a:t>
            </a:r>
            <a:endParaRPr sz="3600">
              <a:solidFill>
                <a:schemeClr val="dk1"/>
              </a:solidFill>
            </a:endParaRPr>
          </a:p>
          <a:p>
            <a:pPr indent="-457200" lvl="0" marL="914400" rtl="0" algn="l">
              <a:lnSpc>
                <a:spcPct val="115000"/>
              </a:lnSpc>
              <a:spcBef>
                <a:spcPts val="1000"/>
              </a:spcBef>
              <a:spcAft>
                <a:spcPts val="0"/>
              </a:spcAft>
              <a:buClr>
                <a:schemeClr val="dk1"/>
              </a:buClr>
              <a:buSzPts val="3600"/>
              <a:buChar char="●"/>
            </a:pPr>
            <a:r>
              <a:rPr lang="en-US" sz="3600">
                <a:solidFill>
                  <a:schemeClr val="dk1"/>
                </a:solidFill>
              </a:rPr>
              <a:t>We have been tasked as SOC Analysts to monitor against potential attacks using Splunk</a:t>
            </a:r>
            <a:endParaRPr sz="3600">
              <a:solidFill>
                <a:schemeClr val="dk1"/>
              </a:solidFill>
            </a:endParaRPr>
          </a:p>
          <a:p>
            <a:pPr indent="-457200" lvl="0" marL="914400" rtl="0" algn="l">
              <a:lnSpc>
                <a:spcPct val="115000"/>
              </a:lnSpc>
              <a:spcBef>
                <a:spcPts val="1000"/>
              </a:spcBef>
              <a:spcAft>
                <a:spcPts val="0"/>
              </a:spcAft>
              <a:buClr>
                <a:schemeClr val="dk1"/>
              </a:buClr>
              <a:buSzPts val="3600"/>
              <a:buChar char="●"/>
            </a:pPr>
            <a:r>
              <a:rPr lang="en-US" sz="3600">
                <a:solidFill>
                  <a:schemeClr val="dk1"/>
                </a:solidFill>
              </a:rPr>
              <a:t>Products that we have been tasked with monitoring include:</a:t>
            </a:r>
            <a:endParaRPr sz="3600">
              <a:solidFill>
                <a:schemeClr val="dk1"/>
              </a:solidFill>
            </a:endParaRPr>
          </a:p>
          <a:p>
            <a:pPr indent="-457200" lvl="1" marL="1371600" rtl="0" algn="l">
              <a:lnSpc>
                <a:spcPct val="115000"/>
              </a:lnSpc>
              <a:spcBef>
                <a:spcPts val="1000"/>
              </a:spcBef>
              <a:spcAft>
                <a:spcPts val="0"/>
              </a:spcAft>
              <a:buClr>
                <a:schemeClr val="dk1"/>
              </a:buClr>
              <a:buSzPts val="3600"/>
              <a:buChar char="○"/>
            </a:pPr>
            <a:r>
              <a:rPr lang="en-US" sz="3600">
                <a:solidFill>
                  <a:schemeClr val="dk1"/>
                </a:solidFill>
              </a:rPr>
              <a:t>Windows OS, which runs many of VSI’s back-end operations</a:t>
            </a:r>
            <a:endParaRPr sz="3600">
              <a:solidFill>
                <a:schemeClr val="dk1"/>
              </a:solidFill>
            </a:endParaRPr>
          </a:p>
          <a:p>
            <a:pPr indent="-457200" lvl="1" marL="1371600" rtl="0" algn="l">
              <a:lnSpc>
                <a:spcPct val="115000"/>
              </a:lnSpc>
              <a:spcBef>
                <a:spcPts val="1000"/>
              </a:spcBef>
              <a:spcAft>
                <a:spcPts val="0"/>
              </a:spcAft>
              <a:buClr>
                <a:schemeClr val="dk1"/>
              </a:buClr>
              <a:buSzPts val="3600"/>
              <a:buChar char="○"/>
            </a:pPr>
            <a:r>
              <a:rPr lang="en-US" sz="3600">
                <a:solidFill>
                  <a:schemeClr val="dk1"/>
                </a:solidFill>
              </a:rPr>
              <a:t>Apache web server, which hosts the administrative web page</a:t>
            </a:r>
            <a:endParaRPr sz="3600">
              <a:solidFill>
                <a:schemeClr val="dk1"/>
              </a:solidFill>
            </a:endParaRPr>
          </a:p>
          <a:p>
            <a:pPr indent="-457200" lvl="0" marL="914400" rtl="0" algn="l">
              <a:lnSpc>
                <a:spcPct val="115000"/>
              </a:lnSpc>
              <a:spcBef>
                <a:spcPts val="1000"/>
              </a:spcBef>
              <a:spcAft>
                <a:spcPts val="0"/>
              </a:spcAft>
              <a:buClr>
                <a:schemeClr val="dk1"/>
              </a:buClr>
              <a:buSzPts val="3600"/>
              <a:buChar char="●"/>
            </a:pPr>
            <a:r>
              <a:rPr lang="en-US" sz="3600">
                <a:solidFill>
                  <a:schemeClr val="dk1"/>
                </a:solidFill>
              </a:rPr>
              <a:t>Our Networking team provided us with past logs from both, Windows and Apache to help develop reports, alerts, and dashboards to protect VSI from any potential attacks</a:t>
            </a:r>
            <a:endParaRPr sz="3600">
              <a:solidFill>
                <a:schemeClr val="dk1"/>
              </a:solidFill>
            </a:endParaRPr>
          </a:p>
          <a:p>
            <a:pPr indent="-457200" lvl="0" marL="914400" rtl="0" algn="l">
              <a:lnSpc>
                <a:spcPct val="115000"/>
              </a:lnSpc>
              <a:spcBef>
                <a:spcPts val="1000"/>
              </a:spcBef>
              <a:spcAft>
                <a:spcPts val="0"/>
              </a:spcAft>
              <a:buClr>
                <a:schemeClr val="dk1"/>
              </a:buClr>
              <a:buSzPts val="3600"/>
              <a:buChar char="●"/>
            </a:pPr>
            <a:r>
              <a:rPr lang="en-US" sz="3600">
                <a:solidFill>
                  <a:schemeClr val="dk1"/>
                </a:solidFill>
              </a:rPr>
              <a:t>Three days after we have been assigned to monitor VSI’s logs, Jobecorp, one of VSI’s competitor was rumored to be the company that launched an attack on VSI’s systems.</a:t>
            </a:r>
            <a:endParaRPr sz="3600">
              <a:solidFill>
                <a:schemeClr val="dk1"/>
              </a:solidFill>
            </a:endParaRPr>
          </a:p>
          <a:p>
            <a:pPr indent="-457200" lvl="0" marL="914400" rtl="0" algn="l">
              <a:lnSpc>
                <a:spcPct val="115000"/>
              </a:lnSpc>
              <a:spcBef>
                <a:spcPts val="1000"/>
              </a:spcBef>
              <a:spcAft>
                <a:spcPts val="1000"/>
              </a:spcAft>
              <a:buClr>
                <a:schemeClr val="dk1"/>
              </a:buClr>
              <a:buSzPts val="3600"/>
              <a:buChar char="●"/>
            </a:pPr>
            <a:r>
              <a:rPr lang="en-US" sz="3600">
                <a:solidFill>
                  <a:schemeClr val="dk1"/>
                </a:solidFill>
              </a:rPr>
              <a:t>The attack targeted severals systems including the Windows OS and the Apache web servers that we were monitoring.</a:t>
            </a:r>
            <a:endParaRPr sz="3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pic>
        <p:nvPicPr>
          <p:cNvPr id="159" name="Google Shape;159;p22"/>
          <p:cNvPicPr preferRelativeResize="0"/>
          <p:nvPr/>
        </p:nvPicPr>
        <p:blipFill>
          <a:blip r:embed="rId3">
            <a:alphaModFix/>
          </a:blip>
          <a:stretch>
            <a:fillRect/>
          </a:stretch>
        </p:blipFill>
        <p:spPr>
          <a:xfrm>
            <a:off x="731334" y="773067"/>
            <a:ext cx="22914823" cy="12246448"/>
          </a:xfrm>
          <a:prstGeom prst="rect">
            <a:avLst/>
          </a:prstGeom>
          <a:noFill/>
          <a:ln>
            <a:noFill/>
          </a:ln>
        </p:spPr>
      </p:pic>
      <p:sp>
        <p:nvSpPr>
          <p:cNvPr id="160" name="Google Shape;160;p22"/>
          <p:cNvSpPr txBox="1"/>
          <p:nvPr/>
        </p:nvSpPr>
        <p:spPr>
          <a:xfrm>
            <a:off x="22948089" y="13219200"/>
            <a:ext cx="698100" cy="281700"/>
          </a:xfrm>
          <a:prstGeom prst="rect">
            <a:avLst/>
          </a:prstGeom>
          <a:noFill/>
          <a:ln>
            <a:noFill/>
          </a:ln>
        </p:spPr>
        <p:txBody>
          <a:bodyPr anchorCtr="0" anchor="t" bIns="243750" lIns="0" spcFirstLastPara="1" rIns="0" wrap="square" tIns="0">
            <a:noAutofit/>
          </a:bodyPr>
          <a:lstStyle/>
          <a:p>
            <a:pPr indent="0" lvl="0" marL="0" rtl="0" algn="r">
              <a:spcBef>
                <a:spcPts val="0"/>
              </a:spcBef>
              <a:spcAft>
                <a:spcPts val="0"/>
              </a:spcAft>
              <a:buNone/>
            </a:pPr>
            <a:fld id="{00000000-1234-1234-1234-123412341234}" type="slidenum">
              <a:rPr lang="en-US" sz="1600"/>
              <a:t>‹#›</a:t>
            </a:fld>
            <a:endParaRPr sz="1600"/>
          </a:p>
        </p:txBody>
      </p:sp>
      <p:sp>
        <p:nvSpPr>
          <p:cNvPr id="161" name="Google Shape;161;p22"/>
          <p:cNvSpPr txBox="1"/>
          <p:nvPr>
            <p:ph type="title"/>
          </p:nvPr>
        </p:nvSpPr>
        <p:spPr>
          <a:xfrm>
            <a:off x="731343" y="4936267"/>
            <a:ext cx="22914900" cy="2745600"/>
          </a:xfrm>
          <a:prstGeom prst="rect">
            <a:avLst/>
          </a:prstGeom>
        </p:spPr>
        <p:txBody>
          <a:bodyPr anchorCtr="0" anchor="t" bIns="243750" lIns="243750" spcFirstLastPara="1" rIns="243750" wrap="square" tIns="243750">
            <a:normAutofit fontScale="90000"/>
          </a:bodyPr>
          <a:lstStyle/>
          <a:p>
            <a:pPr indent="0" lvl="0" marL="0" rtl="0" algn="ctr">
              <a:spcBef>
                <a:spcPts val="0"/>
              </a:spcBef>
              <a:spcAft>
                <a:spcPts val="0"/>
              </a:spcAft>
              <a:buClr>
                <a:schemeClr val="dk1"/>
              </a:buClr>
              <a:buSzPts val="990"/>
              <a:buFont typeface="Arial"/>
              <a:buNone/>
            </a:pPr>
            <a:r>
              <a:rPr lang="en-US">
                <a:solidFill>
                  <a:schemeClr val="lt1"/>
                </a:solidFill>
              </a:rPr>
              <a:t>[Website Monitoring App]</a:t>
            </a:r>
            <a:endParaRPr b="1"/>
          </a:p>
          <a:p>
            <a:pPr indent="0" lvl="0" marL="0" rtl="0" algn="ctr">
              <a:spcBef>
                <a:spcPts val="0"/>
              </a:spcBef>
              <a:spcAft>
                <a:spcPts val="0"/>
              </a:spcAft>
              <a:buNone/>
            </a:pPr>
            <a:r>
              <a:t/>
            </a:r>
            <a:endParaRPr>
              <a:latin typeface="Roboto Light"/>
              <a:ea typeface="Roboto Light"/>
              <a:cs typeface="Roboto Light"/>
              <a:sym typeface="Roboto Light"/>
            </a:endParaRPr>
          </a:p>
        </p:txBody>
      </p:sp>
      <p:sp>
        <p:nvSpPr>
          <p:cNvPr id="162" name="Google Shape;162;p22"/>
          <p:cNvSpPr txBox="1"/>
          <p:nvPr>
            <p:ph idx="1" type="subTitle"/>
          </p:nvPr>
        </p:nvSpPr>
        <p:spPr>
          <a:xfrm>
            <a:off x="-87421" y="34962844"/>
            <a:ext cx="56659500" cy="1612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t>
            </a:r>
            <a:r>
              <a:rPr lang="en-US"/>
              <a:t>Website Monitoring</a:t>
            </a:r>
            <a:r>
              <a:rPr lang="en-US">
                <a:solidFill>
                  <a:schemeClr val="dk1"/>
                </a:solidFill>
              </a:rPr>
              <a:t>]</a:t>
            </a:r>
            <a:endParaRPr/>
          </a:p>
        </p:txBody>
      </p:sp>
      <p:sp>
        <p:nvSpPr>
          <p:cNvPr id="168" name="Google Shape;168;p23"/>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69" name="Google Shape;169;p23"/>
          <p:cNvSpPr txBox="1"/>
          <p:nvPr/>
        </p:nvSpPr>
        <p:spPr>
          <a:xfrm>
            <a:off x="2557450" y="3195700"/>
            <a:ext cx="17634900" cy="6957300"/>
          </a:xfrm>
          <a:prstGeom prst="rect">
            <a:avLst/>
          </a:prstGeom>
          <a:noFill/>
          <a:ln>
            <a:noFill/>
          </a:ln>
        </p:spPr>
        <p:txBody>
          <a:bodyPr anchorCtr="0" anchor="t" bIns="91425" lIns="91425" spcFirstLastPara="1" rIns="91425" wrap="square" tIns="91425">
            <a:spAutoFit/>
          </a:bodyPr>
          <a:lstStyle/>
          <a:p>
            <a:pPr indent="-476250" lvl="0" marL="457200" rtl="0" algn="l">
              <a:spcBef>
                <a:spcPts val="0"/>
              </a:spcBef>
              <a:spcAft>
                <a:spcPts val="0"/>
              </a:spcAft>
              <a:buSzPts val="3900"/>
              <a:buChar char="●"/>
            </a:pPr>
            <a:r>
              <a:rPr lang="en-US" sz="3900"/>
              <a:t>Website Monitoring is a process that analyzes a web application or URL’s efficiency along with ensuring that the </a:t>
            </a:r>
            <a:r>
              <a:rPr lang="en-US" sz="3900"/>
              <a:t>website</a:t>
            </a:r>
            <a:r>
              <a:rPr lang="en-US" sz="3900"/>
              <a:t> is accessible.</a:t>
            </a:r>
            <a:endParaRPr sz="3900"/>
          </a:p>
          <a:p>
            <a:pPr indent="0" lvl="0" marL="0" rtl="0" algn="l">
              <a:spcBef>
                <a:spcPts val="1000"/>
              </a:spcBef>
              <a:spcAft>
                <a:spcPts val="0"/>
              </a:spcAft>
              <a:buNone/>
            </a:pPr>
            <a:r>
              <a:t/>
            </a:r>
            <a:endParaRPr sz="3900"/>
          </a:p>
          <a:p>
            <a:pPr indent="-476250" lvl="0" marL="457200" rtl="0" algn="l">
              <a:spcBef>
                <a:spcPts val="1000"/>
              </a:spcBef>
              <a:spcAft>
                <a:spcPts val="0"/>
              </a:spcAft>
              <a:buSzPts val="3900"/>
              <a:buChar char="●"/>
            </a:pPr>
            <a:r>
              <a:rPr lang="en-US" sz="3900"/>
              <a:t>It makes sure that the web application or URL is operating properly 24/7</a:t>
            </a:r>
            <a:endParaRPr sz="3900"/>
          </a:p>
          <a:p>
            <a:pPr indent="0" lvl="0" marL="457200" rtl="0" algn="l">
              <a:spcBef>
                <a:spcPts val="1000"/>
              </a:spcBef>
              <a:spcAft>
                <a:spcPts val="0"/>
              </a:spcAft>
              <a:buNone/>
            </a:pPr>
            <a:r>
              <a:t/>
            </a:r>
            <a:endParaRPr sz="3900"/>
          </a:p>
          <a:p>
            <a:pPr indent="-476250" lvl="0" marL="457200" rtl="0" algn="l">
              <a:spcBef>
                <a:spcPts val="1000"/>
              </a:spcBef>
              <a:spcAft>
                <a:spcPts val="0"/>
              </a:spcAft>
              <a:buSzPts val="3900"/>
              <a:buChar char="●"/>
            </a:pPr>
            <a:r>
              <a:rPr lang="en-US" sz="3900"/>
              <a:t>It keeps a record of the amount of time the URL takes to respond in order to ensure that it is functioning effectively.</a:t>
            </a:r>
            <a:endParaRPr sz="3900"/>
          </a:p>
          <a:p>
            <a:pPr indent="0" lvl="0" marL="457200" rtl="0" algn="l">
              <a:spcBef>
                <a:spcPts val="1000"/>
              </a:spcBef>
              <a:spcAft>
                <a:spcPts val="0"/>
              </a:spcAft>
              <a:buNone/>
            </a:pPr>
            <a:r>
              <a:t/>
            </a:r>
            <a:endParaRPr sz="3900"/>
          </a:p>
          <a:p>
            <a:pPr indent="-476250" lvl="0" marL="457200" rtl="0" algn="l">
              <a:spcBef>
                <a:spcPts val="1000"/>
              </a:spcBef>
              <a:spcAft>
                <a:spcPts val="1000"/>
              </a:spcAft>
              <a:buSzPts val="3900"/>
              <a:buChar char="●"/>
            </a:pPr>
            <a:r>
              <a:rPr lang="en-US" sz="3900"/>
              <a:t>It provides a method for authenticating the response to ensure that the website is displaying real resources when they are presented.</a:t>
            </a:r>
            <a:endParaRPr sz="39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t>
            </a:r>
            <a:r>
              <a:rPr lang="en-US"/>
              <a:t>Website Monitoring</a:t>
            </a:r>
            <a:r>
              <a:rPr lang="en-US">
                <a:solidFill>
                  <a:schemeClr val="dk1"/>
                </a:solidFill>
              </a:rPr>
              <a:t>]</a:t>
            </a:r>
            <a:endParaRPr/>
          </a:p>
        </p:txBody>
      </p:sp>
      <p:sp>
        <p:nvSpPr>
          <p:cNvPr id="175" name="Google Shape;175;p24"/>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76" name="Google Shape;176;p24"/>
          <p:cNvSpPr txBox="1"/>
          <p:nvPr/>
        </p:nvSpPr>
        <p:spPr>
          <a:xfrm>
            <a:off x="1867350" y="2333050"/>
            <a:ext cx="176349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900"/>
          </a:p>
        </p:txBody>
      </p:sp>
      <p:pic>
        <p:nvPicPr>
          <p:cNvPr id="177" name="Google Shape;177;p24"/>
          <p:cNvPicPr preferRelativeResize="0"/>
          <p:nvPr/>
        </p:nvPicPr>
        <p:blipFill>
          <a:blip r:embed="rId3">
            <a:alphaModFix/>
          </a:blip>
          <a:stretch>
            <a:fillRect/>
          </a:stretch>
        </p:blipFill>
        <p:spPr>
          <a:xfrm>
            <a:off x="698725" y="1919075"/>
            <a:ext cx="28268926" cy="80703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25"/>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solidFill>
                  <a:schemeClr val="dk1"/>
                </a:solidFill>
              </a:rPr>
              <a:t>[</a:t>
            </a:r>
            <a:r>
              <a:rPr lang="en-US"/>
              <a:t>Website Monitoring</a:t>
            </a:r>
            <a:r>
              <a:rPr lang="en-US">
                <a:solidFill>
                  <a:schemeClr val="dk1"/>
                </a:solidFill>
              </a:rPr>
              <a:t>]</a:t>
            </a:r>
            <a:endParaRPr/>
          </a:p>
        </p:txBody>
      </p:sp>
      <p:sp>
        <p:nvSpPr>
          <p:cNvPr id="183" name="Google Shape;183;p25"/>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84" name="Google Shape;184;p25"/>
          <p:cNvSpPr txBox="1"/>
          <p:nvPr/>
        </p:nvSpPr>
        <p:spPr>
          <a:xfrm>
            <a:off x="1867350" y="2333050"/>
            <a:ext cx="176349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3900"/>
          </a:p>
        </p:txBody>
      </p:sp>
      <p:pic>
        <p:nvPicPr>
          <p:cNvPr id="185" name="Google Shape;185;p25"/>
          <p:cNvPicPr preferRelativeResize="0"/>
          <p:nvPr/>
        </p:nvPicPr>
        <p:blipFill>
          <a:blip r:embed="rId3">
            <a:alphaModFix/>
          </a:blip>
          <a:stretch>
            <a:fillRect/>
          </a:stretch>
        </p:blipFill>
        <p:spPr>
          <a:xfrm>
            <a:off x="497475" y="1736775"/>
            <a:ext cx="17332977" cy="7188675"/>
          </a:xfrm>
          <a:prstGeom prst="rect">
            <a:avLst/>
          </a:prstGeom>
          <a:noFill/>
          <a:ln>
            <a:noFill/>
          </a:ln>
        </p:spPr>
      </p:pic>
      <p:pic>
        <p:nvPicPr>
          <p:cNvPr id="186" name="Google Shape;186;p25"/>
          <p:cNvPicPr preferRelativeResize="0"/>
          <p:nvPr/>
        </p:nvPicPr>
        <p:blipFill>
          <a:blip r:embed="rId4">
            <a:alphaModFix/>
          </a:blip>
          <a:stretch>
            <a:fillRect/>
          </a:stretch>
        </p:blipFill>
        <p:spPr>
          <a:xfrm>
            <a:off x="639638" y="8366150"/>
            <a:ext cx="17048652" cy="622342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6"/>
          <p:cNvSpPr txBox="1"/>
          <p:nvPr>
            <p:ph type="title"/>
          </p:nvPr>
        </p:nvSpPr>
        <p:spPr>
          <a:xfrm>
            <a:off x="-32791" y="0"/>
            <a:ext cx="24443100" cy="1423200"/>
          </a:xfrm>
          <a:prstGeom prst="rect">
            <a:avLst/>
          </a:prstGeom>
        </p:spPr>
        <p:txBody>
          <a:bodyPr anchorCtr="0" anchor="t" bIns="243750" lIns="1219000" spcFirstLastPara="1" rIns="731350" wrap="square" tIns="487575">
            <a:normAutofit fontScale="90000"/>
          </a:bodyPr>
          <a:lstStyle/>
          <a:p>
            <a:pPr indent="0" lvl="0" marL="0" rtl="0" algn="l">
              <a:spcBef>
                <a:spcPts val="0"/>
              </a:spcBef>
              <a:spcAft>
                <a:spcPts val="0"/>
              </a:spcAft>
              <a:buNone/>
            </a:pPr>
            <a:r>
              <a:rPr lang="en-US"/>
              <a:t>Logs Analyzed</a:t>
            </a:r>
            <a:endParaRPr/>
          </a:p>
        </p:txBody>
      </p:sp>
      <p:sp>
        <p:nvSpPr>
          <p:cNvPr id="193" name="Google Shape;193;p26"/>
          <p:cNvSpPr txBox="1"/>
          <p:nvPr>
            <p:ph idx="12" type="sldNum"/>
          </p:nvPr>
        </p:nvSpPr>
        <p:spPr>
          <a:xfrm>
            <a:off x="22948089" y="13219200"/>
            <a:ext cx="698100" cy="281700"/>
          </a:xfrm>
          <a:prstGeom prst="rect">
            <a:avLst/>
          </a:prstGeom>
        </p:spPr>
        <p:txBody>
          <a:bodyPr anchorCtr="0" anchor="t" bIns="243750" lIns="0" spcFirstLastPara="1" rIns="0" wrap="square" tIns="0">
            <a:normAutofit fontScale="25000" lnSpcReduction="20000"/>
          </a:bodyPr>
          <a:lstStyle/>
          <a:p>
            <a:pPr indent="0" lvl="0" marL="0" rtl="0" algn="r">
              <a:spcBef>
                <a:spcPts val="0"/>
              </a:spcBef>
              <a:spcAft>
                <a:spcPts val="0"/>
              </a:spcAft>
              <a:buNone/>
            </a:pPr>
            <a:fld id="{00000000-1234-1234-1234-123412341234}" type="slidenum">
              <a:rPr lang="en-US"/>
              <a:t>‹#›</a:t>
            </a:fld>
            <a:endParaRPr/>
          </a:p>
        </p:txBody>
      </p:sp>
      <p:sp>
        <p:nvSpPr>
          <p:cNvPr id="194" name="Google Shape;194;p26"/>
          <p:cNvSpPr txBox="1"/>
          <p:nvPr>
            <p:ph idx="2" type="subTitle"/>
          </p:nvPr>
        </p:nvSpPr>
        <p:spPr>
          <a:xfrm>
            <a:off x="-32791" y="13111067"/>
            <a:ext cx="21252900" cy="604800"/>
          </a:xfrm>
          <a:prstGeom prst="rect">
            <a:avLst/>
          </a:prstGeom>
        </p:spPr>
        <p:txBody>
          <a:bodyPr anchorCtr="0" anchor="t" bIns="0" lIns="731350" spcFirstLastPara="1" rIns="0" wrap="square" tIns="121850">
            <a:normAutofit/>
          </a:bodyPr>
          <a:lstStyle/>
          <a:p>
            <a:pPr indent="0" lvl="0" marL="0" rtl="0" algn="l">
              <a:spcBef>
                <a:spcPts val="0"/>
              </a:spcBef>
              <a:spcAft>
                <a:spcPts val="3200"/>
              </a:spcAft>
              <a:buNone/>
            </a:pPr>
            <a:r>
              <a:t/>
            </a:r>
            <a:endParaRPr/>
          </a:p>
        </p:txBody>
      </p:sp>
      <p:sp>
        <p:nvSpPr>
          <p:cNvPr id="195" name="Google Shape;195;p26"/>
          <p:cNvSpPr txBox="1"/>
          <p:nvPr>
            <p:ph idx="3" type="subTitle"/>
          </p:nvPr>
        </p:nvSpPr>
        <p:spPr>
          <a:xfrm>
            <a:off x="9" y="5695450"/>
            <a:ext cx="11459400" cy="6785700"/>
          </a:xfrm>
          <a:prstGeom prst="rect">
            <a:avLst/>
          </a:prstGeom>
        </p:spPr>
        <p:txBody>
          <a:bodyPr anchorCtr="0" anchor="t" bIns="0" lIns="1219000" spcFirstLastPara="1" rIns="1219000" wrap="square" tIns="0">
            <a:normAutofit/>
          </a:bodyPr>
          <a:lstStyle/>
          <a:p>
            <a:pPr indent="0" lvl="0" marL="0" rtl="0" algn="l">
              <a:spcBef>
                <a:spcPts val="0"/>
              </a:spcBef>
              <a:spcAft>
                <a:spcPts val="3200"/>
              </a:spcAft>
              <a:buNone/>
            </a:pPr>
            <a:r>
              <a:rPr lang="en-US"/>
              <a:t>The logs include </a:t>
            </a:r>
            <a:r>
              <a:rPr lang="en-US"/>
              <a:t>information</a:t>
            </a:r>
            <a:r>
              <a:rPr lang="en-US"/>
              <a:t> of the users activity on the server such as login status which indicates a </a:t>
            </a:r>
            <a:r>
              <a:rPr lang="en-US"/>
              <a:t>success</a:t>
            </a:r>
            <a:r>
              <a:rPr lang="en-US"/>
              <a:t> or failure and any modifications made by the user and severity levels.</a:t>
            </a:r>
            <a:endParaRPr/>
          </a:p>
        </p:txBody>
      </p:sp>
      <p:sp>
        <p:nvSpPr>
          <p:cNvPr id="196" name="Google Shape;196;p26"/>
          <p:cNvSpPr txBox="1"/>
          <p:nvPr>
            <p:ph idx="4" type="subTitle"/>
          </p:nvPr>
        </p:nvSpPr>
        <p:spPr>
          <a:xfrm>
            <a:off x="2869453" y="3795933"/>
            <a:ext cx="8151600" cy="1269600"/>
          </a:xfrm>
          <a:prstGeom prst="rect">
            <a:avLst/>
          </a:prstGeom>
        </p:spPr>
        <p:txBody>
          <a:bodyPr anchorCtr="0" anchor="ctr" bIns="0" lIns="487575" spcFirstLastPara="1" rIns="1219000" wrap="square" tIns="0">
            <a:normAutofit/>
          </a:bodyPr>
          <a:lstStyle/>
          <a:p>
            <a:pPr indent="0" lvl="0" marL="0" rtl="0" algn="l">
              <a:spcBef>
                <a:spcPts val="0"/>
              </a:spcBef>
              <a:spcAft>
                <a:spcPts val="3200"/>
              </a:spcAft>
              <a:buNone/>
            </a:pPr>
            <a:r>
              <a:rPr b="1" lang="en-US" sz="4300"/>
              <a:t>Windows Logs</a:t>
            </a:r>
            <a:endParaRPr b="1" sz="4300"/>
          </a:p>
        </p:txBody>
      </p:sp>
      <p:sp>
        <p:nvSpPr>
          <p:cNvPr id="197" name="Google Shape;197;p26"/>
          <p:cNvSpPr txBox="1"/>
          <p:nvPr>
            <p:ph idx="5" type="subTitle"/>
          </p:nvPr>
        </p:nvSpPr>
        <p:spPr>
          <a:xfrm>
            <a:off x="11908365" y="5701600"/>
            <a:ext cx="11459400" cy="6785700"/>
          </a:xfrm>
          <a:prstGeom prst="rect">
            <a:avLst/>
          </a:prstGeom>
        </p:spPr>
        <p:txBody>
          <a:bodyPr anchorCtr="0" anchor="t" bIns="0" lIns="1219000" spcFirstLastPara="1" rIns="1219000" wrap="square" tIns="0">
            <a:normAutofit/>
          </a:bodyPr>
          <a:lstStyle/>
          <a:p>
            <a:pPr indent="0" lvl="0" marL="0" rtl="0" algn="l">
              <a:spcBef>
                <a:spcPts val="0"/>
              </a:spcBef>
              <a:spcAft>
                <a:spcPts val="3200"/>
              </a:spcAft>
              <a:buClr>
                <a:schemeClr val="dk1"/>
              </a:buClr>
              <a:buSzPts val="1100"/>
              <a:buFont typeface="Arial"/>
              <a:buNone/>
            </a:pPr>
            <a:r>
              <a:rPr lang="en-US">
                <a:solidFill>
                  <a:schemeClr val="dk1"/>
                </a:solidFill>
              </a:rPr>
              <a:t>The logs contain data of IP addresses that are connected with the server. IP addresses that connect to the </a:t>
            </a:r>
            <a:r>
              <a:rPr lang="en-US">
                <a:solidFill>
                  <a:schemeClr val="dk1"/>
                </a:solidFill>
              </a:rPr>
              <a:t>website,and how the website responds to various IP’s, and the request of the server that identifies the browser.</a:t>
            </a:r>
            <a:endParaRPr/>
          </a:p>
        </p:txBody>
      </p:sp>
      <p:sp>
        <p:nvSpPr>
          <p:cNvPr id="198" name="Google Shape;198;p26"/>
          <p:cNvSpPr txBox="1"/>
          <p:nvPr>
            <p:ph idx="6" type="subTitle"/>
          </p:nvPr>
        </p:nvSpPr>
        <p:spPr>
          <a:xfrm>
            <a:off x="14810609" y="3801933"/>
            <a:ext cx="8151600" cy="1269600"/>
          </a:xfrm>
          <a:prstGeom prst="rect">
            <a:avLst/>
          </a:prstGeom>
        </p:spPr>
        <p:txBody>
          <a:bodyPr anchorCtr="0" anchor="ctr" bIns="0" lIns="487575" spcFirstLastPara="1" rIns="1219000" wrap="square" tIns="0">
            <a:normAutofit/>
          </a:bodyPr>
          <a:lstStyle/>
          <a:p>
            <a:pPr indent="0" lvl="0" marL="0" rtl="0" algn="l">
              <a:spcBef>
                <a:spcPts val="0"/>
              </a:spcBef>
              <a:spcAft>
                <a:spcPts val="3200"/>
              </a:spcAft>
              <a:buNone/>
            </a:pPr>
            <a:r>
              <a:rPr b="1" lang="en-US" sz="4000"/>
              <a:t>Apache Logs</a:t>
            </a:r>
            <a:endParaRPr b="1" sz="4000"/>
          </a:p>
        </p:txBody>
      </p:sp>
      <p:sp>
        <p:nvSpPr>
          <p:cNvPr id="199" name="Google Shape;199;p26"/>
          <p:cNvSpPr txBox="1"/>
          <p:nvPr/>
        </p:nvSpPr>
        <p:spPr>
          <a:xfrm>
            <a:off x="1520825" y="3999775"/>
            <a:ext cx="15193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4400"/>
              <a:t>1</a:t>
            </a:r>
            <a:endParaRPr b="1" sz="4400"/>
          </a:p>
        </p:txBody>
      </p:sp>
      <p:sp>
        <p:nvSpPr>
          <p:cNvPr id="200" name="Google Shape;200;p26"/>
          <p:cNvSpPr txBox="1"/>
          <p:nvPr/>
        </p:nvSpPr>
        <p:spPr>
          <a:xfrm>
            <a:off x="13558300" y="3999775"/>
            <a:ext cx="15193200" cy="86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4400">
                <a:solidFill>
                  <a:schemeClr val="lt1"/>
                </a:solidFill>
              </a:rPr>
              <a:t>2</a:t>
            </a:r>
            <a:endParaRPr sz="44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